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7" r:id="rId2"/>
    <p:sldId id="276" r:id="rId3"/>
    <p:sldId id="282" r:id="rId4"/>
    <p:sldId id="278" r:id="rId5"/>
    <p:sldId id="280" r:id="rId6"/>
    <p:sldId id="259" r:id="rId7"/>
    <p:sldId id="261" r:id="rId8"/>
    <p:sldId id="283" r:id="rId9"/>
    <p:sldId id="265" r:id="rId10"/>
    <p:sldId id="266" r:id="rId11"/>
    <p:sldId id="268" r:id="rId1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1815" autoAdjust="0"/>
  </p:normalViewPr>
  <p:slideViewPr>
    <p:cSldViewPr>
      <p:cViewPr>
        <p:scale>
          <a:sx n="80" d="100"/>
          <a:sy n="80" d="100"/>
        </p:scale>
        <p:origin x="-1644" y="-17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DFE53C-68E2-4172-B017-EC0CE731A8EA}" type="datetimeFigureOut">
              <a:rPr lang="ru-RU"/>
              <a:pPr>
                <a:defRPr/>
              </a:pPr>
              <a:t>17.08.2022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37EF6C-4BF9-43E1-925E-AEDF8DABF8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AE7631-9355-45F5-A276-C32FDBFC0382}" type="datetimeFigureOut">
              <a:rPr lang="ru-RU"/>
              <a:pPr>
                <a:defRPr/>
              </a:pPr>
              <a:t>17.08.2022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8C33E6-4B66-4525-B512-17B20E8403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36B319-4A14-4109-AEFA-445979BEB927}" type="datetimeFigureOut">
              <a:rPr lang="ru-RU"/>
              <a:pPr>
                <a:defRPr/>
              </a:pPr>
              <a:t>17.08.2022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A1A323-8137-40D1-BFB2-6D79F5139C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C375DF-5368-4AA6-AF29-0C9B679E13D9}" type="datetimeFigureOut">
              <a:rPr lang="ru-RU"/>
              <a:pPr>
                <a:defRPr/>
              </a:pPr>
              <a:t>17.08.2022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4243E7-05B3-42BA-900C-4BBFC8FA0B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2BDD6C-E8F6-44DF-A3A5-4525D1419EAD}" type="datetimeFigureOut">
              <a:rPr lang="ru-RU"/>
              <a:pPr>
                <a:defRPr/>
              </a:pPr>
              <a:t>17.08.2022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358257-FFB8-4CED-9323-DF9A193815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BEFD96-5813-4B84-8D80-BA609A64833D}" type="datetimeFigureOut">
              <a:rPr lang="ru-RU"/>
              <a:pPr>
                <a:defRPr/>
              </a:pPr>
              <a:t>17.08.2022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F7ED84-263B-47BD-B978-4D8883C5C4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746A84-E853-4354-96DD-36F38688BC77}" type="datetimeFigureOut">
              <a:rPr lang="ru-RU"/>
              <a:pPr>
                <a:defRPr/>
              </a:pPr>
              <a:t>17.08.2022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D4B20D-7748-476B-A76D-0107A8D96E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C22C4E-1CE5-4019-9498-5162AAFB55B2}" type="datetimeFigureOut">
              <a:rPr lang="ru-RU"/>
              <a:pPr>
                <a:defRPr/>
              </a:pPr>
              <a:t>17.08.2022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4167C5-BD7D-46D4-B5AD-2782A60495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CBB95E-2549-4E50-A8BB-0FD714648ADA}" type="datetimeFigureOut">
              <a:rPr lang="ru-RU"/>
              <a:pPr>
                <a:defRPr/>
              </a:pPr>
              <a:t>17.08.2022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632F5B-5D30-4744-906A-30CD176700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70DDC4-5505-4A4C-AA0E-DBA679EA98E3}" type="datetimeFigureOut">
              <a:rPr lang="ru-RU"/>
              <a:pPr>
                <a:defRPr/>
              </a:pPr>
              <a:t>17.08.2022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AD9222-8A6D-4E09-AEDD-6CAF63169E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F2F135-4ECA-414E-B031-D3E3270C716F}" type="datetimeFigureOut">
              <a:rPr lang="ru-RU"/>
              <a:pPr>
                <a:defRPr/>
              </a:pPr>
              <a:t>17.08.2022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A459C3-203E-4FFE-A636-A36056CACD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A8B6543-1C58-46BD-B685-1E37B6159F96}" type="datetimeFigureOut">
              <a:rPr lang="ru-RU"/>
              <a:pPr>
                <a:defRPr/>
              </a:pPr>
              <a:t>17.08.2022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DCE147A-F6A9-4AD2-8230-44DFAEB344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cdn01.ru/files/users/images/57/11/5711bbaa3ff5d5bf1598d43c92a61136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7505" y="183605"/>
            <a:ext cx="9036496" cy="6589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28636704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avatars.mds.yandex.net/get-pdb/1025945/105a0ddd-e210-4243-9cb0-810b0c80e267/s1200?webp=fals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pic>
        <p:nvPicPr>
          <p:cNvPr id="3074" name="Picture 2" descr="G:\Desktop\image_16122019110620_1576476380460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73" t="12342" r="9677"/>
          <a:stretch/>
        </p:blipFill>
        <p:spPr bwMode="auto">
          <a:xfrm>
            <a:off x="22007" y="325948"/>
            <a:ext cx="9121993" cy="6532052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G:\Desktop\o_rodygine_mart2020_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00315" cy="6858000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Desktop\d635c247e661daa5f4423a0868f4c784.jpeg"/>
          <p:cNvPicPr>
            <a:picLocks noGrp="1" noChangeAspect="1" noChangeArrowheads="1"/>
          </p:cNvPicPr>
          <p:nvPr>
            <p:ph idx="429496729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12" r="54"/>
          <a:stretch/>
        </p:blipFill>
        <p:spPr bwMode="auto">
          <a:xfrm>
            <a:off x="1" y="476672"/>
            <a:ext cx="9144000" cy="5904656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86626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its.ekburg.ru/store/u/images/IMG_2700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1520" y="175879"/>
            <a:ext cx="8641442" cy="6493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11950991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2" descr="http://rasfokus.ru/images/photos/medium/324e012421c1a8db45995e57a52292d5.jpg"/>
          <p:cNvPicPr>
            <a:picLocks noChangeAspect="1" noChangeArrowheads="1"/>
          </p:cNvPicPr>
          <p:nvPr/>
        </p:nvPicPr>
        <p:blipFill rotWithShape="1">
          <a:blip r:embed="rId2"/>
          <a:srcRect b="3679"/>
          <a:stretch/>
        </p:blipFill>
        <p:spPr bwMode="auto">
          <a:xfrm>
            <a:off x="323528" y="332656"/>
            <a:ext cx="8532440" cy="6163903"/>
          </a:xfrm>
          <a:prstGeom prst="rect">
            <a:avLst/>
          </a:prstGeom>
          <a:noFill/>
          <a:ln w="76200">
            <a:solidFill>
              <a:srgbClr val="C00000"/>
            </a:solidFill>
            <a:miter lim="800000"/>
            <a:headEnd/>
            <a:tailEnd/>
          </a:ln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25438535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2" descr="http://rasfokus.ru/images/photos/medium/b9fceeb3119bcb17de810eff5e9547bc.jpg"/>
          <p:cNvPicPr>
            <a:picLocks noChangeAspect="1" noChangeArrowheads="1"/>
          </p:cNvPicPr>
          <p:nvPr/>
        </p:nvPicPr>
        <p:blipFill rotWithShape="1">
          <a:blip r:embed="rId2"/>
          <a:srcRect l="10098" r="22281" b="4325"/>
          <a:stretch/>
        </p:blipFill>
        <p:spPr bwMode="auto">
          <a:xfrm>
            <a:off x="179512" y="476672"/>
            <a:ext cx="4608512" cy="5688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pic>
        <p:nvPicPr>
          <p:cNvPr id="3" name="Picture 2" descr="http://s1.fotokto.ru/photo/full/641/6410745.jpg"/>
          <p:cNvPicPr>
            <a:picLocks noChangeAspect="1" noChangeArrowheads="1"/>
          </p:cNvPicPr>
          <p:nvPr/>
        </p:nvPicPr>
        <p:blipFill rotWithShape="1">
          <a:blip r:embed="rId3"/>
          <a:srcRect l="36142"/>
          <a:stretch/>
        </p:blipFill>
        <p:spPr bwMode="auto">
          <a:xfrm>
            <a:off x="4470777" y="548680"/>
            <a:ext cx="4673223" cy="548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42362460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etnopark.com/_ph/34/94024925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58888" y="1774825"/>
            <a:ext cx="6697662" cy="4437063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827584" y="476672"/>
            <a:ext cx="7561263" cy="1439863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ЕВГЕНИЙ ПАВЛОВИЧ РОДЫГИН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уральский композитор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static.ekburg.tv/2019-09-15/3e08b6a0-d7bd-11e9-aa41-1be24cec0e2d/3e011580-d7bd-11e9-aa41-1be24cec0e2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fb.ru/misc/i/gallery/106476/295650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3196141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2" descr="http://www.justmedia.ru/upload/media/files/RODYGIN2.jpg"/>
          <p:cNvPicPr>
            <a:picLocks noChangeAspect="1" noChangeArrowheads="1"/>
          </p:cNvPicPr>
          <p:nvPr/>
        </p:nvPicPr>
        <p:blipFill rotWithShape="1">
          <a:blip r:embed="rId2"/>
          <a:srcRect b="14459"/>
          <a:stretch/>
        </p:blipFill>
        <p:spPr bwMode="auto">
          <a:xfrm>
            <a:off x="179512" y="764704"/>
            <a:ext cx="5272087" cy="5866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pic>
        <p:nvPicPr>
          <p:cNvPr id="5" name="Picture 4" descr="https://s9.stc.all.kpcdn.net/share/i/4/1052474/wx108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6056" y="260648"/>
            <a:ext cx="3923559" cy="5661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</TotalTime>
  <Words>3</Words>
  <Application>Microsoft Office PowerPoint</Application>
  <PresentationFormat>Экран (4:3)</PresentationFormat>
  <Paragraphs>1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Windows User</dc:creator>
  <cp:lastModifiedBy>Владимир Михайлов</cp:lastModifiedBy>
  <cp:revision>9</cp:revision>
  <dcterms:created xsi:type="dcterms:W3CDTF">2020-03-21T09:00:16Z</dcterms:created>
  <dcterms:modified xsi:type="dcterms:W3CDTF">2022-08-17T10:33:46Z</dcterms:modified>
</cp:coreProperties>
</file>