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1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39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56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2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2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9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6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4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1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1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0BC1C8-AA4E-432D-9BD9-FAA47E30F5E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D583-4C82-4BF6-A4F0-458CACF3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2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ческое лицо, человек, одежда,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580E60C-F199-2B5D-4EAD-EC6A2442B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6" y="2905480"/>
            <a:ext cx="6140924" cy="3507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6B6B26-DCCD-F039-F70B-CB1EB7C78AA4}"/>
              </a:ext>
            </a:extLst>
          </p:cNvPr>
          <p:cNvSpPr/>
          <p:nvPr/>
        </p:nvSpPr>
        <p:spPr>
          <a:xfrm>
            <a:off x="0" y="1390785"/>
            <a:ext cx="12070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Консультация для воспитателей</a:t>
            </a:r>
          </a:p>
          <a:p>
            <a:pPr algn="ctr">
              <a:spcAft>
                <a:spcPts val="800"/>
              </a:spcAft>
            </a:pPr>
            <a:r>
              <a:rPr lang="ru-RU" sz="3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«Нейросети 3.0 - эффективные </a:t>
            </a:r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и</a:t>
            </a:r>
            <a:r>
              <a:rPr lang="ru-RU" sz="3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нструменты</a:t>
            </a:r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b="1" kern="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для работы педагога»</a:t>
            </a:r>
            <a:endParaRPr lang="ru-RU" sz="3200" b="1" kern="100" dirty="0">
              <a:effectLst/>
              <a:latin typeface="Arial Narrow" panose="020B0606020202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0BC429-33D3-3023-C4E4-749EF72B5680}"/>
              </a:ext>
            </a:extLst>
          </p:cNvPr>
          <p:cNvSpPr/>
          <p:nvPr/>
        </p:nvSpPr>
        <p:spPr>
          <a:xfrm>
            <a:off x="938105" y="245422"/>
            <a:ext cx="9228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Муниципальное </a:t>
            </a:r>
            <a:r>
              <a:rPr lang="ru-RU" sz="2000" b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автономное дошкольное </a:t>
            </a:r>
            <a:r>
              <a:rPr lang="ru-RU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образовательное учреждение</a:t>
            </a:r>
          </a:p>
          <a:p>
            <a:pPr algn="ctr"/>
            <a:r>
              <a:rPr lang="ru-RU" sz="2000" b="1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«Детский сад </a:t>
            </a:r>
            <a:r>
              <a:rPr lang="ru-RU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№ 32 комбинированного вида»</a:t>
            </a:r>
            <a:endParaRPr lang="ru-RU" sz="20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F12FE2-A6CF-B5A1-3FFB-C7C1F3B8AC44}"/>
              </a:ext>
            </a:extLst>
          </p:cNvPr>
          <p:cNvSpPr/>
          <p:nvPr/>
        </p:nvSpPr>
        <p:spPr>
          <a:xfrm>
            <a:off x="7056545" y="3392976"/>
            <a:ext cx="45127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Подготовила:</a:t>
            </a:r>
          </a:p>
          <a:p>
            <a:pPr algn="ctr"/>
            <a:r>
              <a:rPr lang="ru-RU" sz="32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музыкальный руководитель</a:t>
            </a:r>
          </a:p>
          <a:p>
            <a:pPr algn="ctr"/>
            <a:r>
              <a:rPr lang="ru-RU" sz="32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Семенова М.В. </a:t>
            </a:r>
            <a:endParaRPr lang="ru-RU" sz="32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801431-D243-FCE4-3BA4-3A847166F83A}"/>
              </a:ext>
            </a:extLst>
          </p:cNvPr>
          <p:cNvSpPr/>
          <p:nvPr/>
        </p:nvSpPr>
        <p:spPr>
          <a:xfrm>
            <a:off x="8341473" y="6023059"/>
            <a:ext cx="23615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 ноября 2025 г.</a:t>
            </a:r>
            <a:endParaRPr lang="ru-RU" sz="20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3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99B04-3E15-FE2D-EFFC-E31AB1629636}"/>
              </a:ext>
            </a:extLst>
          </p:cNvPr>
          <p:cNvSpPr txBox="1"/>
          <p:nvPr/>
        </p:nvSpPr>
        <p:spPr>
          <a:xfrm>
            <a:off x="327752" y="359091"/>
            <a:ext cx="1038064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YS Text"/>
              </a:rPr>
              <a:t>Нейросети</a:t>
            </a:r>
            <a:r>
              <a:rPr lang="ru-RU" sz="4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YS Text"/>
              </a:rPr>
              <a:t> (искусственные нейронные сети) </a:t>
            </a:r>
            <a:r>
              <a:rPr lang="ru-RU" sz="3200" b="1" i="0" dirty="0">
                <a:effectLst/>
                <a:latin typeface="YS Text"/>
              </a:rPr>
              <a:t>вычислительные модели, вдохновлённые работой человеческого мозга</a:t>
            </a:r>
            <a:r>
              <a:rPr lang="ru-RU" sz="3200" b="0" i="0" dirty="0">
                <a:effectLst/>
                <a:latin typeface="YS Text"/>
              </a:rPr>
              <a:t>. 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103A3-49D4-0E72-12EC-05DEDCA2E85D}"/>
              </a:ext>
            </a:extLst>
          </p:cNvPr>
          <p:cNvSpPr txBox="1"/>
          <p:nvPr/>
        </p:nvSpPr>
        <p:spPr>
          <a:xfrm>
            <a:off x="407625" y="2820573"/>
            <a:ext cx="11589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Н</a:t>
            </a:r>
            <a:r>
              <a:rPr lang="ru-RU" sz="32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egoe Print" panose="02000600000000000000" pitchFamily="2" charset="0"/>
              </a:rPr>
              <a:t>ейросети решают задачи, с которыми раньше справлялся только человек: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YS Text"/>
              </a:rPr>
              <a:t>распознавание изображений и видео,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YS Text"/>
              </a:rPr>
              <a:t>работа с текстом и речью,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YS Text"/>
              </a:rPr>
              <a:t>анализ данных,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YS Text"/>
              </a:rPr>
              <a:t>прогнозирование, генерация контента.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снимок экрана, игрушка, робот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4DAEEDC-5687-EE37-B720-DC83C422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r="8183"/>
          <a:stretch/>
        </p:blipFill>
        <p:spPr>
          <a:xfrm>
            <a:off x="8185533" y="3899970"/>
            <a:ext cx="3606560" cy="2478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30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8D16CC-7F3D-689C-D4E8-586CDB32706F}"/>
              </a:ext>
            </a:extLst>
          </p:cNvPr>
          <p:cNvSpPr txBox="1"/>
          <p:nvPr/>
        </p:nvSpPr>
        <p:spPr>
          <a:xfrm>
            <a:off x="-345196" y="74107"/>
            <a:ext cx="12537196" cy="670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Нейросеть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GigaCha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Нейросеть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Кандинский 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Генератор презентаций через нейросеть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 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Онлайн-платформа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Slidesgo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Онлайн сервис для создания презентаций  с помощью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ИИ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Presentacium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Нейросеть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Шедеврум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Нейросеть 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Чат-ассистент на базе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ИИ 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Deepchat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Онлайн сервис </a:t>
            </a:r>
            <a:r>
              <a:rPr lang="en-US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Punctuator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</a:t>
            </a:r>
            <a:r>
              <a:rPr lang="ru-RU" sz="1600" kern="1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ru-RU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роверка</a:t>
            </a: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и повышении уникальности созданного текста </a:t>
            </a:r>
            <a:endParaRPr lang="ru-R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Нейропомощник</a:t>
            </a: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от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Text.ru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Чат-ассистент на базе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ИИ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Deepchat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Проверка текста на стилистические, орфографические и пунктуационные ошибки </a:t>
            </a:r>
            <a:r>
              <a:rPr lang="ru-RU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</a:t>
            </a: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нлайн инструмент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Тургенев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Онлайн сервис на основе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ИИ Retext.ai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Создание изображений для оформления нейросеть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АРТ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Онлайн инструмент для создания видеоконтента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Pika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Платформа для создания видео на основе </a:t>
            </a:r>
            <a:r>
              <a:rPr lang="ru-RU" sz="1800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ИИ </a:t>
            </a:r>
            <a:r>
              <a:rPr lang="ru-RU" sz="1800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PixVerse</a:t>
            </a:r>
            <a:endParaRPr lang="ru-RU" sz="16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4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90372-890E-7FA8-B04D-39C11B06FB1D}"/>
              </a:ext>
            </a:extLst>
          </p:cNvPr>
          <p:cNvSpPr txBox="1"/>
          <p:nvPr/>
        </p:nvSpPr>
        <p:spPr>
          <a:xfrm>
            <a:off x="6338371" y="1368397"/>
            <a:ext cx="53578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GigaChat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ГигаЧат</a:t>
            </a:r>
            <a:r>
              <a:rPr lang="ru-RU" sz="2800" b="1" dirty="0">
                <a:solidFill>
                  <a:srgbClr val="FF0000"/>
                </a:solidFill>
              </a:rPr>
              <a:t>) —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это российская мультимодальная нейросеть от Сбера, которая может генерировать тексты и изображения, писать код, отвечать на вопросы и вести диалог</a:t>
            </a:r>
            <a:r>
              <a:rPr lang="ru-RU" sz="28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Google Sans"/>
              </a:rPr>
              <a:t>.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  <a:latin typeface="Google Sans"/>
            </a:endParaRPr>
          </a:p>
        </p:txBody>
      </p:sp>
      <p:pic>
        <p:nvPicPr>
          <p:cNvPr id="5" name="Рисунок 4" descr="Изображение выглядит как Графика, текст, зелен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6FF9E1-423F-6B19-2675-91F957072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6" y="1012368"/>
            <a:ext cx="5556174" cy="3471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BB8A-900E-284B-D509-D9AB7962C1E5}"/>
              </a:ext>
            </a:extLst>
          </p:cNvPr>
          <p:cNvSpPr txBox="1"/>
          <p:nvPr/>
        </p:nvSpPr>
        <p:spPr>
          <a:xfrm>
            <a:off x="495758" y="5338715"/>
            <a:ext cx="113363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effectLst/>
                <a:latin typeface="Google Sans"/>
              </a:rPr>
              <a:t>Она использует несколько моделей для работы с разными типами данных и доступна через веб-сайт, мессенджеры и приложения.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568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E8EC11-B3A3-F7B0-25D1-AF40626E7D2A}"/>
              </a:ext>
            </a:extLst>
          </p:cNvPr>
          <p:cNvSpPr txBox="1"/>
          <p:nvPr/>
        </p:nvSpPr>
        <p:spPr>
          <a:xfrm>
            <a:off x="207484" y="613554"/>
            <a:ext cx="11777031" cy="5940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4000" b="1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Как писать </a:t>
            </a:r>
            <a:r>
              <a:rPr lang="ru-RU" sz="4000" b="1" kern="1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промты</a:t>
            </a:r>
            <a:r>
              <a:rPr lang="ru-RU" sz="4000" b="1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чтобы они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       были максимально эффективными?</a:t>
            </a:r>
            <a:endParaRPr lang="ru-RU" sz="40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Разделяйте задачи. Если запрос сложный или многоступенчатый, разбивайте его на несколько этапов, чтобы легче контролировать результаты.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Используйте примеры. Приводите примеры формата или содержания, которое вы хотите получить, если это возможно. Это помогает нейросети понять ваши предпочтения.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Если ответ получился неполным или не тем, что ожидали, попросите уточнить или дополнить информацию.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Описывайте желаемый результат Укажите, что именно вы хотите получить в конце взаимодействия, будь то структура, длина текста или стиль написания.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Задавайте открытые вопросы для творческих задач. Например, «предложи идеи для сценария на новогоднюю тематику».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Опирайтесь на обратную связь. Если результат неудовлетворительный, скажите, что бы вы хотели изменить, и задайте уточняющий запрос.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4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16789-5814-B5F7-D88A-55B16B36EEC6}"/>
              </a:ext>
            </a:extLst>
          </p:cNvPr>
          <p:cNvSpPr txBox="1"/>
          <p:nvPr/>
        </p:nvSpPr>
        <p:spPr>
          <a:xfrm>
            <a:off x="5818742" y="1210522"/>
            <a:ext cx="60684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Нейросети в руках современного воспитателя — это как новый, невероятно функциональный конструктор. Они не отменяют его роль, а, наоборот, возвышают ее, освобождая время и силы для самого главного: для общения, игры, поддержки и воспитания счастливых детей. 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в помещении, мультфильм, стол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A0C87C-96EA-18A8-5E72-9DB30B287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7" y="1069122"/>
            <a:ext cx="5275245" cy="27675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AC1001-7F5D-7F45-D6A0-3AA6674E9794}"/>
              </a:ext>
            </a:extLst>
          </p:cNvPr>
          <p:cNvSpPr/>
          <p:nvPr/>
        </p:nvSpPr>
        <p:spPr>
          <a:xfrm>
            <a:off x="946388" y="4677982"/>
            <a:ext cx="101009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0" dirty="0">
                <a:effectLst/>
                <a:latin typeface="Segoe Print" panose="02000600000000000000" pitchFamily="2" charset="0"/>
                <a:cs typeface="Segoe UI Semilight" panose="020B0402040204020203" pitchFamily="34" charset="0"/>
              </a:rPr>
              <a:t>Грамотно интегрируя искусственный интеллект в свою работу, воспитатель становится не просто пользователем технологий, а настоящим архитектором образовательной среды будущего, которая начинается уже сегодня в стенах детского сада. 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61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Нейросети 3.0</Template>
  <TotalTime>0</TotalTime>
  <Words>454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Aptos</vt:lpstr>
      <vt:lpstr>Arial</vt:lpstr>
      <vt:lpstr>Arial Narrow</vt:lpstr>
      <vt:lpstr>Century Gothic</vt:lpstr>
      <vt:lpstr>Comic Sans MS</vt:lpstr>
      <vt:lpstr>Google Sans</vt:lpstr>
      <vt:lpstr>Monotype Corsiva</vt:lpstr>
      <vt:lpstr>Segoe Print</vt:lpstr>
      <vt:lpstr>Symbol</vt:lpstr>
      <vt:lpstr>Wingdings 3</vt:lpstr>
      <vt:lpstr>YS Text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2026-01-10T14:29:48Z</dcterms:created>
  <dcterms:modified xsi:type="dcterms:W3CDTF">2026-01-10T14:30:41Z</dcterms:modified>
</cp:coreProperties>
</file>