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48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14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9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816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61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246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46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70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6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29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4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01903-E38E-47DA-B63D-781986B16478}" type="datetimeFigureOut">
              <a:rPr lang="ru-RU" smtClean="0"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75573-8FDE-4BD1-878A-59B2686BDF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5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9_5af6bf204f8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56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03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Desktop\загруженно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57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Desktop\0e318b0cf914f89f4acdaede5bc6a38f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0036" cy="688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3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5436096" cy="382225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Desktop\3a9236581f13efb86d700501cf56b1a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87947"/>
            <a:ext cx="4392489" cy="29700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Desktop\22-june-1941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2736304" cy="36981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G:\Desktop\04_pozhar2_6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06118"/>
            <a:ext cx="4044062" cy="271995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83768" y="3573016"/>
            <a:ext cx="47005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22 июня 1941 года</a:t>
            </a:r>
            <a:endParaRPr lang="ru-RU" sz="4400" b="1" cap="none" spc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796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Desktop\88291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0" b="767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3025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Desktop\1b846f0f8afb55be486048f0af634df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70"/>
          <a:stretch/>
        </p:blipFill>
        <p:spPr bwMode="auto">
          <a:xfrm>
            <a:off x="107504" y="3645024"/>
            <a:ext cx="4795514" cy="302555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Desktop\pic_05_19-1-1140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252" y="3645024"/>
            <a:ext cx="4098972" cy="29523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Desktop\partizany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6632"/>
            <a:ext cx="5179696" cy="349995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Desktop\d692953c79ea6826264f4e0aaa463c0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125"/>
            <a:ext cx="2515722" cy="360040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0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Desktop\02_1945_5-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29" y="0"/>
            <a:ext cx="91678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64393" y="2967335"/>
            <a:ext cx="5015219" cy="92333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 МАЯ 1945года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2086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Desktop\17-Конец войны, возвращение с фронта 1945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82" y="0"/>
            <a:ext cx="91660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790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Desktop\b743cf132d451fb2427ff6aef50c82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0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1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 той весне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0800000" flipH="1" flipV="1"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64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</Words>
  <Application>Microsoft Office PowerPoint</Application>
  <PresentationFormat>Экран (4:3)</PresentationFormat>
  <Paragraphs>2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Михайлов</dc:creator>
  <cp:lastModifiedBy>Владимир Михайлов</cp:lastModifiedBy>
  <cp:revision>5</cp:revision>
  <dcterms:created xsi:type="dcterms:W3CDTF">2021-04-14T07:53:54Z</dcterms:created>
  <dcterms:modified xsi:type="dcterms:W3CDTF">2021-04-14T10:12:43Z</dcterms:modified>
</cp:coreProperties>
</file>