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C4C4"/>
    <a:srgbClr val="008080"/>
    <a:srgbClr val="33CC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12D29-8968-956F-7D8F-B67B72407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A24A9A-0552-604E-067B-BF1E9A4FD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213E6-01BF-B352-5F0A-AC8F629F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E78A-4084-4DD3-A959-DAE321FE466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A8BDC-D5D6-5E6D-B242-0C59BBF6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60178D-5FFF-3D80-5645-17C6C972D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0FAD-D01F-4BB2-A7BF-C4D78B0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7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CAF8F-A193-79A5-5B52-E34EBBC5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536CD3-483F-49C3-75FF-56C9009EF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989D9-9DC9-7A6D-56B0-25AF5002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E78A-4084-4DD3-A959-DAE321FE466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D76172-010D-E96C-5EFC-5035BC69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E0BA0D-BF69-F07A-5B20-21477E04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0FAD-D01F-4BB2-A7BF-C4D78B0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4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A4FB61-293E-2063-9133-420CB4CAF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0E6871-48BE-A7A0-D260-F0D3D1CAB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9128DA-F578-BE7A-1BBD-EB2ABB506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E78A-4084-4DD3-A959-DAE321FE466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FDDB90-600C-1D85-26AF-206C512B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9DB25-BFCC-BC16-9089-6C7880C9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0FAD-D01F-4BB2-A7BF-C4D78B0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0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19053-3351-C1CA-1966-FE71295B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2D7CB6-2C01-0A0B-954A-9760F1781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268F2B-E306-8221-5B72-0FEBD42F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E78A-4084-4DD3-A959-DAE321FE466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5FE388-A780-0ECA-80D9-B7E3CB6A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D4082-4ED6-52B7-F50F-D0D901F9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0FAD-D01F-4BB2-A7BF-C4D78B0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2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C2E2F-41BB-AC63-F77E-E9ED925BB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524601-E2C4-353A-5BE3-744044980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DBE65-24BE-0CE4-E753-43E0AB20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E78A-4084-4DD3-A959-DAE321FE466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FF816-F57C-E3A0-90EE-B02135A4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690121-5CBA-0200-3845-72E93F3A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0FAD-D01F-4BB2-A7BF-C4D78B0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1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A471D-D271-DFA4-02A3-E6039AB5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6A4DED-B1DB-15E9-7DEA-486B0F6C8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7BFD95-414E-76A9-EA15-BF5423F83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74F1D9-9269-A8F4-68C2-CAC1A1D30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E78A-4084-4DD3-A959-DAE321FE466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D2C0D4-C01F-97DD-1D02-A870C389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5D8FB7-C251-7EB9-05F6-D44A0BD1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0FAD-D01F-4BB2-A7BF-C4D78B0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42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0DA9F-C2A6-B8E8-80FA-6F18FB3C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C7F40B-0537-3C89-8A6E-EA8EFF4F4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B7B986-4282-E181-0D38-88D333A09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E77F69-9C79-53D5-BB1B-98D84FC2A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C4E097-47C6-9F47-D871-A9E942D2B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91DCB0-9AA6-4AAF-012B-0EA7BD6F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E78A-4084-4DD3-A959-DAE321FE466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1FCBA4-2316-3690-46DB-41DDF7E4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11E785-6B62-CAAC-8000-489F8C1C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0FAD-D01F-4BB2-A7BF-C4D78B0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5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6B20F-CBAB-D114-A781-338C101E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AA82B8-8C75-6400-F497-3191B5BF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E78A-4084-4DD3-A959-DAE321FE466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B1FFAC-2C60-ADD7-C844-4AE05E42A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E3465F-32AB-1542-51EB-96BE41D6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0FAD-D01F-4BB2-A7BF-C4D78B0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0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4E5862-9BF8-0B47-CAE5-3B95E52B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E78A-4084-4DD3-A959-DAE321FE466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24F824-72B7-A75F-2630-3DAB8BDF3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B782CB-4828-FDF9-0578-1837D02E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0FAD-D01F-4BB2-A7BF-C4D78B0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1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F6F15-A74A-B670-2006-5DF4F011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4278FA-AF28-1C18-A2B6-C7219CC93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B97B40-9BD8-FD04-80B8-7A7B3FFFF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84E532-FC81-74F1-BBE0-3D4B2501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E78A-4084-4DD3-A959-DAE321FE466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7288A2-EEB9-0940-202C-AF6EE2082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6F1B98-1BE3-5EE7-65F9-77876464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0FAD-D01F-4BB2-A7BF-C4D78B0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7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C3611-3906-08F3-9478-C8158AEF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98203C-E99C-44A6-A2A8-62E5BBDE5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0844EC-8352-76CB-D1A7-23505E962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2447FD-CB8A-231D-E1B1-BFA8FD98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E78A-4084-4DD3-A959-DAE321FE466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86ACF1-BE6B-7CCD-D601-6D60809A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20128E-E6B3-6438-7302-1A65BF1DF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0FAD-D01F-4BB2-A7BF-C4D78B0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0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EBD49-3ABC-00B1-3441-81CB5178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5576A3-D28F-B031-74E6-78942C138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0E2679-4414-FAF9-DA82-0740E2E12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95E78A-4084-4DD3-A959-DAE321FE466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B2DFF-19BE-42D0-E27B-A66845367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050AD5-92EE-9FCF-70C2-D695F6A81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F0FAD-D01F-4BB2-A7BF-C4D78B0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1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уг, снимок экрана, Графика, векторная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29B779-DF65-46F2-262B-A9067367E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808"/>
            <a:ext cx="12191999" cy="6864808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4AA761E-9F75-2C8B-8819-6859D018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4681698" y="-2535917"/>
            <a:ext cx="2828604" cy="9314761"/>
          </a:xfrm>
          <a:custGeom>
            <a:avLst/>
            <a:gdLst>
              <a:gd name="connsiteX0" fmla="*/ 0 w 2828604"/>
              <a:gd name="connsiteY0" fmla="*/ 0 h 9314761"/>
              <a:gd name="connsiteX1" fmla="*/ 480863 w 2828604"/>
              <a:gd name="connsiteY1" fmla="*/ 0 h 9314761"/>
              <a:gd name="connsiteX2" fmla="*/ 990011 w 2828604"/>
              <a:gd name="connsiteY2" fmla="*/ 0 h 9314761"/>
              <a:gd name="connsiteX3" fmla="*/ 1584018 w 2828604"/>
              <a:gd name="connsiteY3" fmla="*/ 0 h 9314761"/>
              <a:gd name="connsiteX4" fmla="*/ 2093167 w 2828604"/>
              <a:gd name="connsiteY4" fmla="*/ 0 h 9314761"/>
              <a:gd name="connsiteX5" fmla="*/ 2828604 w 2828604"/>
              <a:gd name="connsiteY5" fmla="*/ 0 h 9314761"/>
              <a:gd name="connsiteX6" fmla="*/ 2828604 w 2828604"/>
              <a:gd name="connsiteY6" fmla="*/ 665340 h 9314761"/>
              <a:gd name="connsiteX7" fmla="*/ 2828604 w 2828604"/>
              <a:gd name="connsiteY7" fmla="*/ 1051237 h 9314761"/>
              <a:gd name="connsiteX8" fmla="*/ 2828604 w 2828604"/>
              <a:gd name="connsiteY8" fmla="*/ 1437135 h 9314761"/>
              <a:gd name="connsiteX9" fmla="*/ 2828604 w 2828604"/>
              <a:gd name="connsiteY9" fmla="*/ 2102475 h 9314761"/>
              <a:gd name="connsiteX10" fmla="*/ 2828604 w 2828604"/>
              <a:gd name="connsiteY10" fmla="*/ 2860962 h 9314761"/>
              <a:gd name="connsiteX11" fmla="*/ 2828604 w 2828604"/>
              <a:gd name="connsiteY11" fmla="*/ 3619450 h 9314761"/>
              <a:gd name="connsiteX12" fmla="*/ 2828604 w 2828604"/>
              <a:gd name="connsiteY12" fmla="*/ 4377938 h 9314761"/>
              <a:gd name="connsiteX13" fmla="*/ 2828604 w 2828604"/>
              <a:gd name="connsiteY13" fmla="*/ 5229573 h 9314761"/>
              <a:gd name="connsiteX14" fmla="*/ 2828604 w 2828604"/>
              <a:gd name="connsiteY14" fmla="*/ 5708618 h 9314761"/>
              <a:gd name="connsiteX15" fmla="*/ 2828604 w 2828604"/>
              <a:gd name="connsiteY15" fmla="*/ 6094515 h 9314761"/>
              <a:gd name="connsiteX16" fmla="*/ 2828604 w 2828604"/>
              <a:gd name="connsiteY16" fmla="*/ 6480412 h 9314761"/>
              <a:gd name="connsiteX17" fmla="*/ 2828604 w 2828604"/>
              <a:gd name="connsiteY17" fmla="*/ 6959457 h 9314761"/>
              <a:gd name="connsiteX18" fmla="*/ 2828604 w 2828604"/>
              <a:gd name="connsiteY18" fmla="*/ 7811092 h 9314761"/>
              <a:gd name="connsiteX19" fmla="*/ 2828604 w 2828604"/>
              <a:gd name="connsiteY19" fmla="*/ 8383285 h 9314761"/>
              <a:gd name="connsiteX20" fmla="*/ 2828604 w 2828604"/>
              <a:gd name="connsiteY20" fmla="*/ 9314761 h 9314761"/>
              <a:gd name="connsiteX21" fmla="*/ 2291169 w 2828604"/>
              <a:gd name="connsiteY21" fmla="*/ 9314761 h 9314761"/>
              <a:gd name="connsiteX22" fmla="*/ 1725448 w 2828604"/>
              <a:gd name="connsiteY22" fmla="*/ 9314761 h 9314761"/>
              <a:gd name="connsiteX23" fmla="*/ 1131442 w 2828604"/>
              <a:gd name="connsiteY23" fmla="*/ 9314761 h 9314761"/>
              <a:gd name="connsiteX24" fmla="*/ 509149 w 2828604"/>
              <a:gd name="connsiteY24" fmla="*/ 9314761 h 9314761"/>
              <a:gd name="connsiteX25" fmla="*/ 0 w 2828604"/>
              <a:gd name="connsiteY25" fmla="*/ 9314761 h 9314761"/>
              <a:gd name="connsiteX26" fmla="*/ 0 w 2828604"/>
              <a:gd name="connsiteY26" fmla="*/ 8556273 h 9314761"/>
              <a:gd name="connsiteX27" fmla="*/ 0 w 2828604"/>
              <a:gd name="connsiteY27" fmla="*/ 8077228 h 9314761"/>
              <a:gd name="connsiteX28" fmla="*/ 0 w 2828604"/>
              <a:gd name="connsiteY28" fmla="*/ 7411888 h 9314761"/>
              <a:gd name="connsiteX29" fmla="*/ 0 w 2828604"/>
              <a:gd name="connsiteY29" fmla="*/ 7025991 h 9314761"/>
              <a:gd name="connsiteX30" fmla="*/ 0 w 2828604"/>
              <a:gd name="connsiteY30" fmla="*/ 6453799 h 9314761"/>
              <a:gd name="connsiteX31" fmla="*/ 0 w 2828604"/>
              <a:gd name="connsiteY31" fmla="*/ 5881606 h 9314761"/>
              <a:gd name="connsiteX32" fmla="*/ 0 w 2828604"/>
              <a:gd name="connsiteY32" fmla="*/ 5216266 h 9314761"/>
              <a:gd name="connsiteX33" fmla="*/ 0 w 2828604"/>
              <a:gd name="connsiteY33" fmla="*/ 4737221 h 9314761"/>
              <a:gd name="connsiteX34" fmla="*/ 0 w 2828604"/>
              <a:gd name="connsiteY34" fmla="*/ 3885586 h 9314761"/>
              <a:gd name="connsiteX35" fmla="*/ 0 w 2828604"/>
              <a:gd name="connsiteY35" fmla="*/ 3499689 h 9314761"/>
              <a:gd name="connsiteX36" fmla="*/ 0 w 2828604"/>
              <a:gd name="connsiteY36" fmla="*/ 2834349 h 9314761"/>
              <a:gd name="connsiteX37" fmla="*/ 0 w 2828604"/>
              <a:gd name="connsiteY37" fmla="*/ 2262156 h 9314761"/>
              <a:gd name="connsiteX38" fmla="*/ 0 w 2828604"/>
              <a:gd name="connsiteY38" fmla="*/ 1410521 h 9314761"/>
              <a:gd name="connsiteX39" fmla="*/ 0 w 2828604"/>
              <a:gd name="connsiteY39" fmla="*/ 652033 h 9314761"/>
              <a:gd name="connsiteX40" fmla="*/ 0 w 2828604"/>
              <a:gd name="connsiteY40" fmla="*/ 0 h 931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28604" h="9314761" fill="none" extrusionOk="0">
                <a:moveTo>
                  <a:pt x="0" y="0"/>
                </a:moveTo>
                <a:cubicBezTo>
                  <a:pt x="148716" y="-4247"/>
                  <a:pt x="297277" y="-21660"/>
                  <a:pt x="480863" y="0"/>
                </a:cubicBezTo>
                <a:cubicBezTo>
                  <a:pt x="664449" y="21660"/>
                  <a:pt x="818706" y="-10262"/>
                  <a:pt x="990011" y="0"/>
                </a:cubicBezTo>
                <a:cubicBezTo>
                  <a:pt x="1161316" y="10262"/>
                  <a:pt x="1315051" y="-11434"/>
                  <a:pt x="1584018" y="0"/>
                </a:cubicBezTo>
                <a:cubicBezTo>
                  <a:pt x="1852985" y="11434"/>
                  <a:pt x="1871256" y="11493"/>
                  <a:pt x="2093167" y="0"/>
                </a:cubicBezTo>
                <a:cubicBezTo>
                  <a:pt x="2315078" y="-11493"/>
                  <a:pt x="2638082" y="-11545"/>
                  <a:pt x="2828604" y="0"/>
                </a:cubicBezTo>
                <a:cubicBezTo>
                  <a:pt x="2861496" y="197293"/>
                  <a:pt x="2820418" y="404040"/>
                  <a:pt x="2828604" y="665340"/>
                </a:cubicBezTo>
                <a:cubicBezTo>
                  <a:pt x="2836790" y="926640"/>
                  <a:pt x="2830304" y="889192"/>
                  <a:pt x="2828604" y="1051237"/>
                </a:cubicBezTo>
                <a:cubicBezTo>
                  <a:pt x="2826904" y="1213282"/>
                  <a:pt x="2825939" y="1310896"/>
                  <a:pt x="2828604" y="1437135"/>
                </a:cubicBezTo>
                <a:cubicBezTo>
                  <a:pt x="2831269" y="1563374"/>
                  <a:pt x="2816977" y="1869442"/>
                  <a:pt x="2828604" y="2102475"/>
                </a:cubicBezTo>
                <a:cubicBezTo>
                  <a:pt x="2840231" y="2335508"/>
                  <a:pt x="2804048" y="2544812"/>
                  <a:pt x="2828604" y="2860962"/>
                </a:cubicBezTo>
                <a:cubicBezTo>
                  <a:pt x="2853160" y="3177112"/>
                  <a:pt x="2811261" y="3409895"/>
                  <a:pt x="2828604" y="3619450"/>
                </a:cubicBezTo>
                <a:cubicBezTo>
                  <a:pt x="2845947" y="3829005"/>
                  <a:pt x="2856504" y="4140762"/>
                  <a:pt x="2828604" y="4377938"/>
                </a:cubicBezTo>
                <a:cubicBezTo>
                  <a:pt x="2800704" y="4615114"/>
                  <a:pt x="2824805" y="4895280"/>
                  <a:pt x="2828604" y="5229573"/>
                </a:cubicBezTo>
                <a:cubicBezTo>
                  <a:pt x="2832403" y="5563867"/>
                  <a:pt x="2842742" y="5517082"/>
                  <a:pt x="2828604" y="5708618"/>
                </a:cubicBezTo>
                <a:cubicBezTo>
                  <a:pt x="2814466" y="5900154"/>
                  <a:pt x="2833548" y="5980783"/>
                  <a:pt x="2828604" y="6094515"/>
                </a:cubicBezTo>
                <a:cubicBezTo>
                  <a:pt x="2823660" y="6208247"/>
                  <a:pt x="2821565" y="6352759"/>
                  <a:pt x="2828604" y="6480412"/>
                </a:cubicBezTo>
                <a:cubicBezTo>
                  <a:pt x="2835643" y="6608065"/>
                  <a:pt x="2833710" y="6853618"/>
                  <a:pt x="2828604" y="6959457"/>
                </a:cubicBezTo>
                <a:cubicBezTo>
                  <a:pt x="2823498" y="7065297"/>
                  <a:pt x="2833479" y="7417253"/>
                  <a:pt x="2828604" y="7811092"/>
                </a:cubicBezTo>
                <a:cubicBezTo>
                  <a:pt x="2823729" y="8204931"/>
                  <a:pt x="2804676" y="8256407"/>
                  <a:pt x="2828604" y="8383285"/>
                </a:cubicBezTo>
                <a:cubicBezTo>
                  <a:pt x="2852532" y="8510163"/>
                  <a:pt x="2860362" y="9078579"/>
                  <a:pt x="2828604" y="9314761"/>
                </a:cubicBezTo>
                <a:cubicBezTo>
                  <a:pt x="2606945" y="9330191"/>
                  <a:pt x="2554897" y="9302252"/>
                  <a:pt x="2291169" y="9314761"/>
                </a:cubicBezTo>
                <a:cubicBezTo>
                  <a:pt x="2027442" y="9327270"/>
                  <a:pt x="1881631" y="9304770"/>
                  <a:pt x="1725448" y="9314761"/>
                </a:cubicBezTo>
                <a:cubicBezTo>
                  <a:pt x="1569265" y="9324752"/>
                  <a:pt x="1385187" y="9307527"/>
                  <a:pt x="1131442" y="9314761"/>
                </a:cubicBezTo>
                <a:cubicBezTo>
                  <a:pt x="877697" y="9321995"/>
                  <a:pt x="808677" y="9316545"/>
                  <a:pt x="509149" y="9314761"/>
                </a:cubicBezTo>
                <a:cubicBezTo>
                  <a:pt x="209621" y="9312977"/>
                  <a:pt x="242146" y="9311595"/>
                  <a:pt x="0" y="9314761"/>
                </a:cubicBezTo>
                <a:cubicBezTo>
                  <a:pt x="7906" y="9098308"/>
                  <a:pt x="7008" y="8859852"/>
                  <a:pt x="0" y="8556273"/>
                </a:cubicBezTo>
                <a:cubicBezTo>
                  <a:pt x="-7008" y="8252694"/>
                  <a:pt x="-12264" y="8254772"/>
                  <a:pt x="0" y="8077228"/>
                </a:cubicBezTo>
                <a:cubicBezTo>
                  <a:pt x="12264" y="7899684"/>
                  <a:pt x="-16672" y="7611858"/>
                  <a:pt x="0" y="7411888"/>
                </a:cubicBezTo>
                <a:cubicBezTo>
                  <a:pt x="16672" y="7211918"/>
                  <a:pt x="2735" y="7157644"/>
                  <a:pt x="0" y="7025991"/>
                </a:cubicBezTo>
                <a:cubicBezTo>
                  <a:pt x="-2735" y="6894338"/>
                  <a:pt x="5840" y="6674580"/>
                  <a:pt x="0" y="6453799"/>
                </a:cubicBezTo>
                <a:cubicBezTo>
                  <a:pt x="-5840" y="6233018"/>
                  <a:pt x="-6913" y="6000181"/>
                  <a:pt x="0" y="5881606"/>
                </a:cubicBezTo>
                <a:cubicBezTo>
                  <a:pt x="6913" y="5763031"/>
                  <a:pt x="11323" y="5512516"/>
                  <a:pt x="0" y="5216266"/>
                </a:cubicBezTo>
                <a:cubicBezTo>
                  <a:pt x="-11323" y="4920016"/>
                  <a:pt x="-14708" y="4875588"/>
                  <a:pt x="0" y="4737221"/>
                </a:cubicBezTo>
                <a:cubicBezTo>
                  <a:pt x="14708" y="4598854"/>
                  <a:pt x="7290" y="4119336"/>
                  <a:pt x="0" y="3885586"/>
                </a:cubicBezTo>
                <a:cubicBezTo>
                  <a:pt x="-7290" y="3651836"/>
                  <a:pt x="4620" y="3583456"/>
                  <a:pt x="0" y="3499689"/>
                </a:cubicBezTo>
                <a:cubicBezTo>
                  <a:pt x="-4620" y="3415922"/>
                  <a:pt x="-13010" y="3058961"/>
                  <a:pt x="0" y="2834349"/>
                </a:cubicBezTo>
                <a:cubicBezTo>
                  <a:pt x="13010" y="2609737"/>
                  <a:pt x="5195" y="2488875"/>
                  <a:pt x="0" y="2262156"/>
                </a:cubicBezTo>
                <a:cubicBezTo>
                  <a:pt x="-5195" y="2035437"/>
                  <a:pt x="5754" y="1700490"/>
                  <a:pt x="0" y="1410521"/>
                </a:cubicBezTo>
                <a:cubicBezTo>
                  <a:pt x="-5754" y="1120553"/>
                  <a:pt x="17366" y="913842"/>
                  <a:pt x="0" y="652033"/>
                </a:cubicBezTo>
                <a:cubicBezTo>
                  <a:pt x="-17366" y="390224"/>
                  <a:pt x="-10814" y="303386"/>
                  <a:pt x="0" y="0"/>
                </a:cubicBezTo>
                <a:close/>
              </a:path>
              <a:path w="2828604" h="9314761" stroke="0" extrusionOk="0">
                <a:moveTo>
                  <a:pt x="0" y="0"/>
                </a:moveTo>
                <a:cubicBezTo>
                  <a:pt x="192792" y="-816"/>
                  <a:pt x="348978" y="-25827"/>
                  <a:pt x="622293" y="0"/>
                </a:cubicBezTo>
                <a:cubicBezTo>
                  <a:pt x="895608" y="25827"/>
                  <a:pt x="899601" y="-25131"/>
                  <a:pt x="1131442" y="0"/>
                </a:cubicBezTo>
                <a:cubicBezTo>
                  <a:pt x="1363283" y="25131"/>
                  <a:pt x="1427181" y="-20399"/>
                  <a:pt x="1640590" y="0"/>
                </a:cubicBezTo>
                <a:cubicBezTo>
                  <a:pt x="1853999" y="20399"/>
                  <a:pt x="1954920" y="-17609"/>
                  <a:pt x="2234597" y="0"/>
                </a:cubicBezTo>
                <a:cubicBezTo>
                  <a:pt x="2514274" y="17609"/>
                  <a:pt x="2653529" y="11539"/>
                  <a:pt x="2828604" y="0"/>
                </a:cubicBezTo>
                <a:cubicBezTo>
                  <a:pt x="2830542" y="149976"/>
                  <a:pt x="2841374" y="226076"/>
                  <a:pt x="2828604" y="385897"/>
                </a:cubicBezTo>
                <a:cubicBezTo>
                  <a:pt x="2815834" y="545718"/>
                  <a:pt x="2822219" y="726401"/>
                  <a:pt x="2828604" y="1051237"/>
                </a:cubicBezTo>
                <a:cubicBezTo>
                  <a:pt x="2834989" y="1376073"/>
                  <a:pt x="2848743" y="1504358"/>
                  <a:pt x="2828604" y="1809725"/>
                </a:cubicBezTo>
                <a:cubicBezTo>
                  <a:pt x="2808465" y="2115092"/>
                  <a:pt x="2815390" y="2022155"/>
                  <a:pt x="2828604" y="2195622"/>
                </a:cubicBezTo>
                <a:cubicBezTo>
                  <a:pt x="2841818" y="2369089"/>
                  <a:pt x="2823443" y="2615048"/>
                  <a:pt x="2828604" y="2860962"/>
                </a:cubicBezTo>
                <a:cubicBezTo>
                  <a:pt x="2833765" y="3106876"/>
                  <a:pt x="2807831" y="3278802"/>
                  <a:pt x="2828604" y="3526302"/>
                </a:cubicBezTo>
                <a:cubicBezTo>
                  <a:pt x="2849377" y="3773802"/>
                  <a:pt x="2798501" y="3862227"/>
                  <a:pt x="2828604" y="4191642"/>
                </a:cubicBezTo>
                <a:cubicBezTo>
                  <a:pt x="2858707" y="4521057"/>
                  <a:pt x="2846567" y="4605351"/>
                  <a:pt x="2828604" y="4763835"/>
                </a:cubicBezTo>
                <a:cubicBezTo>
                  <a:pt x="2810641" y="4922319"/>
                  <a:pt x="2810742" y="5328124"/>
                  <a:pt x="2828604" y="5615470"/>
                </a:cubicBezTo>
                <a:cubicBezTo>
                  <a:pt x="2846466" y="5902817"/>
                  <a:pt x="2837597" y="5877658"/>
                  <a:pt x="2828604" y="6001367"/>
                </a:cubicBezTo>
                <a:cubicBezTo>
                  <a:pt x="2819611" y="6125076"/>
                  <a:pt x="2817782" y="6194624"/>
                  <a:pt x="2828604" y="6387265"/>
                </a:cubicBezTo>
                <a:cubicBezTo>
                  <a:pt x="2839426" y="6579906"/>
                  <a:pt x="2850035" y="6781907"/>
                  <a:pt x="2828604" y="6959457"/>
                </a:cubicBezTo>
                <a:cubicBezTo>
                  <a:pt x="2807173" y="7137007"/>
                  <a:pt x="2818851" y="7491186"/>
                  <a:pt x="2828604" y="7624797"/>
                </a:cubicBezTo>
                <a:cubicBezTo>
                  <a:pt x="2838357" y="7758408"/>
                  <a:pt x="2829707" y="8067402"/>
                  <a:pt x="2828604" y="8290137"/>
                </a:cubicBezTo>
                <a:cubicBezTo>
                  <a:pt x="2827501" y="8512872"/>
                  <a:pt x="2860774" y="9087162"/>
                  <a:pt x="2828604" y="9314761"/>
                </a:cubicBezTo>
                <a:cubicBezTo>
                  <a:pt x="2536343" y="9288793"/>
                  <a:pt x="2425890" y="9342353"/>
                  <a:pt x="2206311" y="9314761"/>
                </a:cubicBezTo>
                <a:cubicBezTo>
                  <a:pt x="1986732" y="9287169"/>
                  <a:pt x="1828774" y="9339860"/>
                  <a:pt x="1668876" y="9314761"/>
                </a:cubicBezTo>
                <a:cubicBezTo>
                  <a:pt x="1508979" y="9289662"/>
                  <a:pt x="1334540" y="9312396"/>
                  <a:pt x="1074870" y="9314761"/>
                </a:cubicBezTo>
                <a:cubicBezTo>
                  <a:pt x="815200" y="9317126"/>
                  <a:pt x="223068" y="9330191"/>
                  <a:pt x="0" y="9314761"/>
                </a:cubicBezTo>
                <a:cubicBezTo>
                  <a:pt x="18721" y="9085508"/>
                  <a:pt x="7387" y="9060438"/>
                  <a:pt x="0" y="8835716"/>
                </a:cubicBezTo>
                <a:cubicBezTo>
                  <a:pt x="-7387" y="8610995"/>
                  <a:pt x="-516" y="8476768"/>
                  <a:pt x="0" y="8356671"/>
                </a:cubicBezTo>
                <a:cubicBezTo>
                  <a:pt x="516" y="8236574"/>
                  <a:pt x="-18183" y="8029982"/>
                  <a:pt x="0" y="7877626"/>
                </a:cubicBezTo>
                <a:cubicBezTo>
                  <a:pt x="18183" y="7725271"/>
                  <a:pt x="-16298" y="7613198"/>
                  <a:pt x="0" y="7491729"/>
                </a:cubicBezTo>
                <a:cubicBezTo>
                  <a:pt x="16298" y="7370260"/>
                  <a:pt x="-13757" y="7173048"/>
                  <a:pt x="0" y="6919537"/>
                </a:cubicBezTo>
                <a:cubicBezTo>
                  <a:pt x="13757" y="6666026"/>
                  <a:pt x="34375" y="6332254"/>
                  <a:pt x="0" y="6067901"/>
                </a:cubicBezTo>
                <a:cubicBezTo>
                  <a:pt x="-34375" y="5803548"/>
                  <a:pt x="-11099" y="5556528"/>
                  <a:pt x="0" y="5402561"/>
                </a:cubicBezTo>
                <a:cubicBezTo>
                  <a:pt x="11099" y="5248594"/>
                  <a:pt x="1742" y="5152649"/>
                  <a:pt x="0" y="4923517"/>
                </a:cubicBezTo>
                <a:cubicBezTo>
                  <a:pt x="-1742" y="4694385"/>
                  <a:pt x="-14815" y="4505248"/>
                  <a:pt x="0" y="4165029"/>
                </a:cubicBezTo>
                <a:cubicBezTo>
                  <a:pt x="14815" y="3824810"/>
                  <a:pt x="-18552" y="3771866"/>
                  <a:pt x="0" y="3592836"/>
                </a:cubicBezTo>
                <a:cubicBezTo>
                  <a:pt x="18552" y="3413806"/>
                  <a:pt x="-255" y="3152132"/>
                  <a:pt x="0" y="3020644"/>
                </a:cubicBezTo>
                <a:cubicBezTo>
                  <a:pt x="255" y="2889156"/>
                  <a:pt x="-8311" y="2777994"/>
                  <a:pt x="0" y="2541599"/>
                </a:cubicBezTo>
                <a:cubicBezTo>
                  <a:pt x="8311" y="2305204"/>
                  <a:pt x="-21777" y="1908110"/>
                  <a:pt x="0" y="1689964"/>
                </a:cubicBezTo>
                <a:cubicBezTo>
                  <a:pt x="21777" y="1471819"/>
                  <a:pt x="-24666" y="1239635"/>
                  <a:pt x="0" y="838328"/>
                </a:cubicBezTo>
                <a:cubicBezTo>
                  <a:pt x="24666" y="437021"/>
                  <a:pt x="-39462" y="383639"/>
                  <a:pt x="0" y="0"/>
                </a:cubicBezTo>
                <a:close/>
              </a:path>
            </a:pathLst>
          </a:custGeom>
          <a:ln w="57150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1577145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08F3E0-EAF0-CD91-38BE-B72850C5DD12}"/>
              </a:ext>
            </a:extLst>
          </p:cNvPr>
          <p:cNvSpPr txBox="1"/>
          <p:nvPr/>
        </p:nvSpPr>
        <p:spPr>
          <a:xfrm>
            <a:off x="1526754" y="730152"/>
            <a:ext cx="9496540" cy="2881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b="1" kern="1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</a:t>
            </a:r>
            <a:r>
              <a:rPr lang="ru-RU" sz="6000" b="1" kern="100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МОТОРНЫЕ СКАЗКИ </a:t>
            </a:r>
            <a:r>
              <a:rPr lang="ru-RU" sz="4800" b="1" kern="1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b="1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3200" b="1" kern="100" dirty="0">
                <a:effectLst/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ИНСТР</a:t>
            </a:r>
            <a:r>
              <a:rPr lang="ru-RU" sz="3200" b="1" kern="100" dirty="0"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</a:t>
            </a:r>
            <a:r>
              <a:rPr lang="ru-RU" sz="3200" b="1" kern="100" dirty="0">
                <a:effectLst/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МЕНТ РАЗВИТИЯ РЕЧИ </a:t>
            </a:r>
            <a:r>
              <a:rPr lang="ru-RU" sz="3200" kern="100" dirty="0"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kern="100" dirty="0">
                <a:effectLst/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ДЕТЕЙ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b="1" kern="100" dirty="0"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3200" b="1" kern="100" dirty="0">
                <a:effectLst/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ДОШКОЛЬНОГО ВОЗРАСТА</a:t>
            </a:r>
            <a:endParaRPr lang="ru-RU" sz="3200" kern="100" dirty="0">
              <a:effectLst/>
              <a:latin typeface="Arial Narrow" panose="020B0606020202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ru-RU" sz="16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C0CBD6-5854-EDEA-4E3E-C30B4253FD4F}"/>
              </a:ext>
            </a:extLst>
          </p:cNvPr>
          <p:cNvSpPr/>
          <p:nvPr/>
        </p:nvSpPr>
        <p:spPr>
          <a:xfrm>
            <a:off x="7428111" y="4242927"/>
            <a:ext cx="3773789" cy="1200329"/>
          </a:xfrm>
          <a:custGeom>
            <a:avLst/>
            <a:gdLst>
              <a:gd name="connsiteX0" fmla="*/ 0 w 3773789"/>
              <a:gd name="connsiteY0" fmla="*/ 0 h 1200329"/>
              <a:gd name="connsiteX1" fmla="*/ 591227 w 3773789"/>
              <a:gd name="connsiteY1" fmla="*/ 0 h 1200329"/>
              <a:gd name="connsiteX2" fmla="*/ 1144716 w 3773789"/>
              <a:gd name="connsiteY2" fmla="*/ 0 h 1200329"/>
              <a:gd name="connsiteX3" fmla="*/ 1773681 w 3773789"/>
              <a:gd name="connsiteY3" fmla="*/ 0 h 1200329"/>
              <a:gd name="connsiteX4" fmla="*/ 2289432 w 3773789"/>
              <a:gd name="connsiteY4" fmla="*/ 0 h 1200329"/>
              <a:gd name="connsiteX5" fmla="*/ 2880659 w 3773789"/>
              <a:gd name="connsiteY5" fmla="*/ 0 h 1200329"/>
              <a:gd name="connsiteX6" fmla="*/ 3773789 w 3773789"/>
              <a:gd name="connsiteY6" fmla="*/ 0 h 1200329"/>
              <a:gd name="connsiteX7" fmla="*/ 3773789 w 3773789"/>
              <a:gd name="connsiteY7" fmla="*/ 612168 h 1200329"/>
              <a:gd name="connsiteX8" fmla="*/ 3773789 w 3773789"/>
              <a:gd name="connsiteY8" fmla="*/ 1200329 h 1200329"/>
              <a:gd name="connsiteX9" fmla="*/ 3107086 w 3773789"/>
              <a:gd name="connsiteY9" fmla="*/ 1200329 h 1200329"/>
              <a:gd name="connsiteX10" fmla="*/ 2515859 w 3773789"/>
              <a:gd name="connsiteY10" fmla="*/ 1200329 h 1200329"/>
              <a:gd name="connsiteX11" fmla="*/ 2000108 w 3773789"/>
              <a:gd name="connsiteY11" fmla="*/ 1200329 h 1200329"/>
              <a:gd name="connsiteX12" fmla="*/ 1408881 w 3773789"/>
              <a:gd name="connsiteY12" fmla="*/ 1200329 h 1200329"/>
              <a:gd name="connsiteX13" fmla="*/ 779916 w 3773789"/>
              <a:gd name="connsiteY13" fmla="*/ 1200329 h 1200329"/>
              <a:gd name="connsiteX14" fmla="*/ 0 w 3773789"/>
              <a:gd name="connsiteY14" fmla="*/ 1200329 h 1200329"/>
              <a:gd name="connsiteX15" fmla="*/ 0 w 3773789"/>
              <a:gd name="connsiteY15" fmla="*/ 636174 h 1200329"/>
              <a:gd name="connsiteX16" fmla="*/ 0 w 3773789"/>
              <a:gd name="connsiteY16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73789" h="1200329" fill="none" extrusionOk="0">
                <a:moveTo>
                  <a:pt x="0" y="0"/>
                </a:moveTo>
                <a:cubicBezTo>
                  <a:pt x="152923" y="1028"/>
                  <a:pt x="430467" y="-2827"/>
                  <a:pt x="591227" y="0"/>
                </a:cubicBezTo>
                <a:cubicBezTo>
                  <a:pt x="751987" y="2827"/>
                  <a:pt x="907083" y="13155"/>
                  <a:pt x="1144716" y="0"/>
                </a:cubicBezTo>
                <a:cubicBezTo>
                  <a:pt x="1382349" y="-13155"/>
                  <a:pt x="1627051" y="20686"/>
                  <a:pt x="1773681" y="0"/>
                </a:cubicBezTo>
                <a:cubicBezTo>
                  <a:pt x="1920312" y="-20686"/>
                  <a:pt x="2159919" y="333"/>
                  <a:pt x="2289432" y="0"/>
                </a:cubicBezTo>
                <a:cubicBezTo>
                  <a:pt x="2418945" y="-333"/>
                  <a:pt x="2732819" y="14811"/>
                  <a:pt x="2880659" y="0"/>
                </a:cubicBezTo>
                <a:cubicBezTo>
                  <a:pt x="3028499" y="-14811"/>
                  <a:pt x="3498038" y="32705"/>
                  <a:pt x="3773789" y="0"/>
                </a:cubicBezTo>
                <a:cubicBezTo>
                  <a:pt x="3800180" y="135867"/>
                  <a:pt x="3761577" y="471772"/>
                  <a:pt x="3773789" y="612168"/>
                </a:cubicBezTo>
                <a:cubicBezTo>
                  <a:pt x="3786001" y="752564"/>
                  <a:pt x="3751453" y="959200"/>
                  <a:pt x="3773789" y="1200329"/>
                </a:cubicBezTo>
                <a:cubicBezTo>
                  <a:pt x="3518260" y="1232772"/>
                  <a:pt x="3243025" y="1182580"/>
                  <a:pt x="3107086" y="1200329"/>
                </a:cubicBezTo>
                <a:cubicBezTo>
                  <a:pt x="2971147" y="1218078"/>
                  <a:pt x="2779007" y="1172778"/>
                  <a:pt x="2515859" y="1200329"/>
                </a:cubicBezTo>
                <a:cubicBezTo>
                  <a:pt x="2252711" y="1227880"/>
                  <a:pt x="2210712" y="1198034"/>
                  <a:pt x="2000108" y="1200329"/>
                </a:cubicBezTo>
                <a:cubicBezTo>
                  <a:pt x="1789504" y="1202624"/>
                  <a:pt x="1595876" y="1218706"/>
                  <a:pt x="1408881" y="1200329"/>
                </a:cubicBezTo>
                <a:cubicBezTo>
                  <a:pt x="1221886" y="1181952"/>
                  <a:pt x="1082642" y="1230448"/>
                  <a:pt x="779916" y="1200329"/>
                </a:cubicBezTo>
                <a:cubicBezTo>
                  <a:pt x="477190" y="1170210"/>
                  <a:pt x="220037" y="1174177"/>
                  <a:pt x="0" y="1200329"/>
                </a:cubicBezTo>
                <a:cubicBezTo>
                  <a:pt x="8588" y="1082823"/>
                  <a:pt x="12860" y="798054"/>
                  <a:pt x="0" y="636174"/>
                </a:cubicBezTo>
                <a:cubicBezTo>
                  <a:pt x="-12860" y="474295"/>
                  <a:pt x="-24770" y="131326"/>
                  <a:pt x="0" y="0"/>
                </a:cubicBezTo>
                <a:close/>
              </a:path>
              <a:path w="3773789" h="1200329" stroke="0" extrusionOk="0">
                <a:moveTo>
                  <a:pt x="0" y="0"/>
                </a:moveTo>
                <a:cubicBezTo>
                  <a:pt x="130920" y="17802"/>
                  <a:pt x="451782" y="-10715"/>
                  <a:pt x="628965" y="0"/>
                </a:cubicBezTo>
                <a:cubicBezTo>
                  <a:pt x="806148" y="10715"/>
                  <a:pt x="992000" y="28035"/>
                  <a:pt x="1257930" y="0"/>
                </a:cubicBezTo>
                <a:cubicBezTo>
                  <a:pt x="1523861" y="-28035"/>
                  <a:pt x="1619303" y="-8022"/>
                  <a:pt x="1849157" y="0"/>
                </a:cubicBezTo>
                <a:cubicBezTo>
                  <a:pt x="2079011" y="8022"/>
                  <a:pt x="2201691" y="-20355"/>
                  <a:pt x="2478121" y="0"/>
                </a:cubicBezTo>
                <a:cubicBezTo>
                  <a:pt x="2754551" y="20355"/>
                  <a:pt x="2956340" y="18703"/>
                  <a:pt x="3107086" y="0"/>
                </a:cubicBezTo>
                <a:cubicBezTo>
                  <a:pt x="3257833" y="-18703"/>
                  <a:pt x="3573426" y="-25191"/>
                  <a:pt x="3773789" y="0"/>
                </a:cubicBezTo>
                <a:cubicBezTo>
                  <a:pt x="3761932" y="129212"/>
                  <a:pt x="3787696" y="386103"/>
                  <a:pt x="3773789" y="576158"/>
                </a:cubicBezTo>
                <a:cubicBezTo>
                  <a:pt x="3759882" y="766213"/>
                  <a:pt x="3783547" y="894698"/>
                  <a:pt x="3773789" y="1200329"/>
                </a:cubicBezTo>
                <a:cubicBezTo>
                  <a:pt x="3452934" y="1185470"/>
                  <a:pt x="3343254" y="1211190"/>
                  <a:pt x="3107086" y="1200329"/>
                </a:cubicBezTo>
                <a:cubicBezTo>
                  <a:pt x="2870918" y="1189468"/>
                  <a:pt x="2609839" y="1190078"/>
                  <a:pt x="2440384" y="1200329"/>
                </a:cubicBezTo>
                <a:cubicBezTo>
                  <a:pt x="2270929" y="1210580"/>
                  <a:pt x="2044381" y="1184788"/>
                  <a:pt x="1811419" y="1200329"/>
                </a:cubicBezTo>
                <a:cubicBezTo>
                  <a:pt x="1578458" y="1215870"/>
                  <a:pt x="1352803" y="1208549"/>
                  <a:pt x="1144716" y="1200329"/>
                </a:cubicBezTo>
                <a:cubicBezTo>
                  <a:pt x="936629" y="1192109"/>
                  <a:pt x="837595" y="1198237"/>
                  <a:pt x="628965" y="1200329"/>
                </a:cubicBezTo>
                <a:cubicBezTo>
                  <a:pt x="420335" y="1202421"/>
                  <a:pt x="228782" y="1230681"/>
                  <a:pt x="0" y="1200329"/>
                </a:cubicBezTo>
                <a:cubicBezTo>
                  <a:pt x="5882" y="962979"/>
                  <a:pt x="-182" y="789905"/>
                  <a:pt x="0" y="600165"/>
                </a:cubicBezTo>
                <a:cubicBezTo>
                  <a:pt x="182" y="410425"/>
                  <a:pt x="23388" y="160219"/>
                  <a:pt x="0" y="0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8796594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Подготовила:</a:t>
            </a:r>
          </a:p>
          <a:p>
            <a:pPr algn="ctr"/>
            <a:r>
              <a:rPr lang="ru-RU" sz="24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музыкальный руководитель</a:t>
            </a:r>
          </a:p>
          <a:p>
            <a:pPr algn="ctr"/>
            <a:r>
              <a:rPr lang="ru-RU" sz="24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МА ДОУ № 32 Семенова М.В.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4C7362-C054-6FD6-21E6-ABD2CF834319}"/>
              </a:ext>
            </a:extLst>
          </p:cNvPr>
          <p:cNvSpPr/>
          <p:nvPr/>
        </p:nvSpPr>
        <p:spPr>
          <a:xfrm>
            <a:off x="2483275" y="6192636"/>
            <a:ext cx="9280105" cy="400110"/>
          </a:xfrm>
          <a:custGeom>
            <a:avLst/>
            <a:gdLst>
              <a:gd name="connsiteX0" fmla="*/ 0 w 9280105"/>
              <a:gd name="connsiteY0" fmla="*/ 0 h 400110"/>
              <a:gd name="connsiteX1" fmla="*/ 848467 w 9280105"/>
              <a:gd name="connsiteY1" fmla="*/ 0 h 400110"/>
              <a:gd name="connsiteX2" fmla="*/ 1696933 w 9280105"/>
              <a:gd name="connsiteY2" fmla="*/ 0 h 400110"/>
              <a:gd name="connsiteX3" fmla="*/ 2266997 w 9280105"/>
              <a:gd name="connsiteY3" fmla="*/ 0 h 400110"/>
              <a:gd name="connsiteX4" fmla="*/ 2929862 w 9280105"/>
              <a:gd name="connsiteY4" fmla="*/ 0 h 400110"/>
              <a:gd name="connsiteX5" fmla="*/ 3407124 w 9280105"/>
              <a:gd name="connsiteY5" fmla="*/ 0 h 400110"/>
              <a:gd name="connsiteX6" fmla="*/ 3884387 w 9280105"/>
              <a:gd name="connsiteY6" fmla="*/ 0 h 400110"/>
              <a:gd name="connsiteX7" fmla="*/ 4454450 w 9280105"/>
              <a:gd name="connsiteY7" fmla="*/ 0 h 400110"/>
              <a:gd name="connsiteX8" fmla="*/ 4931713 w 9280105"/>
              <a:gd name="connsiteY8" fmla="*/ 0 h 400110"/>
              <a:gd name="connsiteX9" fmla="*/ 5687379 w 9280105"/>
              <a:gd name="connsiteY9" fmla="*/ 0 h 400110"/>
              <a:gd name="connsiteX10" fmla="*/ 6535845 w 9280105"/>
              <a:gd name="connsiteY10" fmla="*/ 0 h 400110"/>
              <a:gd name="connsiteX11" fmla="*/ 7198710 w 9280105"/>
              <a:gd name="connsiteY11" fmla="*/ 0 h 400110"/>
              <a:gd name="connsiteX12" fmla="*/ 7768774 w 9280105"/>
              <a:gd name="connsiteY12" fmla="*/ 0 h 400110"/>
              <a:gd name="connsiteX13" fmla="*/ 8617240 w 9280105"/>
              <a:gd name="connsiteY13" fmla="*/ 0 h 400110"/>
              <a:gd name="connsiteX14" fmla="*/ 9280105 w 9280105"/>
              <a:gd name="connsiteY14" fmla="*/ 0 h 400110"/>
              <a:gd name="connsiteX15" fmla="*/ 9280105 w 9280105"/>
              <a:gd name="connsiteY15" fmla="*/ 400110 h 400110"/>
              <a:gd name="connsiteX16" fmla="*/ 8710041 w 9280105"/>
              <a:gd name="connsiteY16" fmla="*/ 400110 h 400110"/>
              <a:gd name="connsiteX17" fmla="*/ 8047177 w 9280105"/>
              <a:gd name="connsiteY17" fmla="*/ 400110 h 400110"/>
              <a:gd name="connsiteX18" fmla="*/ 7477113 w 9280105"/>
              <a:gd name="connsiteY18" fmla="*/ 400110 h 400110"/>
              <a:gd name="connsiteX19" fmla="*/ 6999851 w 9280105"/>
              <a:gd name="connsiteY19" fmla="*/ 400110 h 400110"/>
              <a:gd name="connsiteX20" fmla="*/ 6522588 w 9280105"/>
              <a:gd name="connsiteY20" fmla="*/ 400110 h 400110"/>
              <a:gd name="connsiteX21" fmla="*/ 6045326 w 9280105"/>
              <a:gd name="connsiteY21" fmla="*/ 400110 h 400110"/>
              <a:gd name="connsiteX22" fmla="*/ 5289660 w 9280105"/>
              <a:gd name="connsiteY22" fmla="*/ 400110 h 400110"/>
              <a:gd name="connsiteX23" fmla="*/ 4533994 w 9280105"/>
              <a:gd name="connsiteY23" fmla="*/ 400110 h 400110"/>
              <a:gd name="connsiteX24" fmla="*/ 3778328 w 9280105"/>
              <a:gd name="connsiteY24" fmla="*/ 400110 h 400110"/>
              <a:gd name="connsiteX25" fmla="*/ 3022663 w 9280105"/>
              <a:gd name="connsiteY25" fmla="*/ 400110 h 400110"/>
              <a:gd name="connsiteX26" fmla="*/ 2359798 w 9280105"/>
              <a:gd name="connsiteY26" fmla="*/ 400110 h 400110"/>
              <a:gd name="connsiteX27" fmla="*/ 1696933 w 9280105"/>
              <a:gd name="connsiteY27" fmla="*/ 400110 h 400110"/>
              <a:gd name="connsiteX28" fmla="*/ 1034069 w 9280105"/>
              <a:gd name="connsiteY28" fmla="*/ 400110 h 400110"/>
              <a:gd name="connsiteX29" fmla="*/ 0 w 9280105"/>
              <a:gd name="connsiteY29" fmla="*/ 400110 h 400110"/>
              <a:gd name="connsiteX30" fmla="*/ 0 w 9280105"/>
              <a:gd name="connsiteY30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280105" h="400110" fill="none" extrusionOk="0">
                <a:moveTo>
                  <a:pt x="0" y="0"/>
                </a:moveTo>
                <a:cubicBezTo>
                  <a:pt x="180053" y="1851"/>
                  <a:pt x="652906" y="-1110"/>
                  <a:pt x="848467" y="0"/>
                </a:cubicBezTo>
                <a:cubicBezTo>
                  <a:pt x="1044028" y="1110"/>
                  <a:pt x="1382782" y="32498"/>
                  <a:pt x="1696933" y="0"/>
                </a:cubicBezTo>
                <a:cubicBezTo>
                  <a:pt x="2011084" y="-32498"/>
                  <a:pt x="1987938" y="-16396"/>
                  <a:pt x="2266997" y="0"/>
                </a:cubicBezTo>
                <a:cubicBezTo>
                  <a:pt x="2546056" y="16396"/>
                  <a:pt x="2747545" y="-21682"/>
                  <a:pt x="2929862" y="0"/>
                </a:cubicBezTo>
                <a:cubicBezTo>
                  <a:pt x="3112179" y="21682"/>
                  <a:pt x="3290146" y="17075"/>
                  <a:pt x="3407124" y="0"/>
                </a:cubicBezTo>
                <a:cubicBezTo>
                  <a:pt x="3524102" y="-17075"/>
                  <a:pt x="3670438" y="8130"/>
                  <a:pt x="3884387" y="0"/>
                </a:cubicBezTo>
                <a:cubicBezTo>
                  <a:pt x="4098336" y="-8130"/>
                  <a:pt x="4280710" y="17137"/>
                  <a:pt x="4454450" y="0"/>
                </a:cubicBezTo>
                <a:cubicBezTo>
                  <a:pt x="4628190" y="-17137"/>
                  <a:pt x="4832742" y="15154"/>
                  <a:pt x="4931713" y="0"/>
                </a:cubicBezTo>
                <a:cubicBezTo>
                  <a:pt x="5030684" y="-15154"/>
                  <a:pt x="5337116" y="-8734"/>
                  <a:pt x="5687379" y="0"/>
                </a:cubicBezTo>
                <a:cubicBezTo>
                  <a:pt x="6037642" y="8734"/>
                  <a:pt x="6275175" y="24143"/>
                  <a:pt x="6535845" y="0"/>
                </a:cubicBezTo>
                <a:cubicBezTo>
                  <a:pt x="6796515" y="-24143"/>
                  <a:pt x="7031787" y="4288"/>
                  <a:pt x="7198710" y="0"/>
                </a:cubicBezTo>
                <a:cubicBezTo>
                  <a:pt x="7365633" y="-4288"/>
                  <a:pt x="7633640" y="-6074"/>
                  <a:pt x="7768774" y="0"/>
                </a:cubicBezTo>
                <a:cubicBezTo>
                  <a:pt x="7903908" y="6074"/>
                  <a:pt x="8444883" y="-25521"/>
                  <a:pt x="8617240" y="0"/>
                </a:cubicBezTo>
                <a:cubicBezTo>
                  <a:pt x="8789597" y="25521"/>
                  <a:pt x="8999907" y="8902"/>
                  <a:pt x="9280105" y="0"/>
                </a:cubicBezTo>
                <a:cubicBezTo>
                  <a:pt x="9282307" y="125274"/>
                  <a:pt x="9284388" y="214640"/>
                  <a:pt x="9280105" y="400110"/>
                </a:cubicBezTo>
                <a:cubicBezTo>
                  <a:pt x="9109421" y="411107"/>
                  <a:pt x="8910528" y="412919"/>
                  <a:pt x="8710041" y="400110"/>
                </a:cubicBezTo>
                <a:cubicBezTo>
                  <a:pt x="8509554" y="387301"/>
                  <a:pt x="8338520" y="379065"/>
                  <a:pt x="8047177" y="400110"/>
                </a:cubicBezTo>
                <a:cubicBezTo>
                  <a:pt x="7755834" y="421155"/>
                  <a:pt x="7672496" y="381141"/>
                  <a:pt x="7477113" y="400110"/>
                </a:cubicBezTo>
                <a:cubicBezTo>
                  <a:pt x="7281730" y="419079"/>
                  <a:pt x="7174848" y="419472"/>
                  <a:pt x="6999851" y="400110"/>
                </a:cubicBezTo>
                <a:cubicBezTo>
                  <a:pt x="6824854" y="380748"/>
                  <a:pt x="6733828" y="391870"/>
                  <a:pt x="6522588" y="400110"/>
                </a:cubicBezTo>
                <a:cubicBezTo>
                  <a:pt x="6311348" y="408350"/>
                  <a:pt x="6240923" y="390982"/>
                  <a:pt x="6045326" y="400110"/>
                </a:cubicBezTo>
                <a:cubicBezTo>
                  <a:pt x="5849729" y="409238"/>
                  <a:pt x="5506462" y="403008"/>
                  <a:pt x="5289660" y="400110"/>
                </a:cubicBezTo>
                <a:cubicBezTo>
                  <a:pt x="5072858" y="397212"/>
                  <a:pt x="4813991" y="410776"/>
                  <a:pt x="4533994" y="400110"/>
                </a:cubicBezTo>
                <a:cubicBezTo>
                  <a:pt x="4253997" y="389444"/>
                  <a:pt x="4149847" y="403087"/>
                  <a:pt x="3778328" y="400110"/>
                </a:cubicBezTo>
                <a:cubicBezTo>
                  <a:pt x="3406809" y="397133"/>
                  <a:pt x="3181669" y="406589"/>
                  <a:pt x="3022663" y="400110"/>
                </a:cubicBezTo>
                <a:cubicBezTo>
                  <a:pt x="2863658" y="393631"/>
                  <a:pt x="2628365" y="387271"/>
                  <a:pt x="2359798" y="400110"/>
                </a:cubicBezTo>
                <a:cubicBezTo>
                  <a:pt x="2091232" y="412949"/>
                  <a:pt x="1999999" y="369711"/>
                  <a:pt x="1696933" y="400110"/>
                </a:cubicBezTo>
                <a:cubicBezTo>
                  <a:pt x="1393868" y="430509"/>
                  <a:pt x="1323584" y="408946"/>
                  <a:pt x="1034069" y="400110"/>
                </a:cubicBezTo>
                <a:cubicBezTo>
                  <a:pt x="744554" y="391274"/>
                  <a:pt x="367712" y="422470"/>
                  <a:pt x="0" y="400110"/>
                </a:cubicBezTo>
                <a:cubicBezTo>
                  <a:pt x="5954" y="267382"/>
                  <a:pt x="17677" y="147059"/>
                  <a:pt x="0" y="0"/>
                </a:cubicBezTo>
                <a:close/>
              </a:path>
              <a:path w="9280105" h="400110" stroke="0" extrusionOk="0">
                <a:moveTo>
                  <a:pt x="0" y="0"/>
                </a:moveTo>
                <a:cubicBezTo>
                  <a:pt x="153512" y="6560"/>
                  <a:pt x="580236" y="-15036"/>
                  <a:pt x="755666" y="0"/>
                </a:cubicBezTo>
                <a:cubicBezTo>
                  <a:pt x="931096" y="15036"/>
                  <a:pt x="1341475" y="5555"/>
                  <a:pt x="1511331" y="0"/>
                </a:cubicBezTo>
                <a:cubicBezTo>
                  <a:pt x="1681187" y="-5555"/>
                  <a:pt x="2044613" y="17940"/>
                  <a:pt x="2266997" y="0"/>
                </a:cubicBezTo>
                <a:cubicBezTo>
                  <a:pt x="2489381" y="-17940"/>
                  <a:pt x="2653243" y="16130"/>
                  <a:pt x="2929862" y="0"/>
                </a:cubicBezTo>
                <a:cubicBezTo>
                  <a:pt x="3206482" y="-16130"/>
                  <a:pt x="3530200" y="14687"/>
                  <a:pt x="3685527" y="0"/>
                </a:cubicBezTo>
                <a:cubicBezTo>
                  <a:pt x="3840855" y="-14687"/>
                  <a:pt x="4135207" y="13231"/>
                  <a:pt x="4255591" y="0"/>
                </a:cubicBezTo>
                <a:cubicBezTo>
                  <a:pt x="4375975" y="-13231"/>
                  <a:pt x="4694361" y="-911"/>
                  <a:pt x="4825655" y="0"/>
                </a:cubicBezTo>
                <a:cubicBezTo>
                  <a:pt x="4956949" y="911"/>
                  <a:pt x="5131574" y="16962"/>
                  <a:pt x="5210116" y="0"/>
                </a:cubicBezTo>
                <a:cubicBezTo>
                  <a:pt x="5288658" y="-16962"/>
                  <a:pt x="5510525" y="-2631"/>
                  <a:pt x="5687379" y="0"/>
                </a:cubicBezTo>
                <a:cubicBezTo>
                  <a:pt x="5864233" y="2631"/>
                  <a:pt x="6253757" y="-25545"/>
                  <a:pt x="6535845" y="0"/>
                </a:cubicBezTo>
                <a:cubicBezTo>
                  <a:pt x="6817933" y="25545"/>
                  <a:pt x="7197425" y="20903"/>
                  <a:pt x="7384312" y="0"/>
                </a:cubicBezTo>
                <a:cubicBezTo>
                  <a:pt x="7571199" y="-20903"/>
                  <a:pt x="7689070" y="18261"/>
                  <a:pt x="7768774" y="0"/>
                </a:cubicBezTo>
                <a:cubicBezTo>
                  <a:pt x="7848478" y="-18261"/>
                  <a:pt x="8420033" y="-24136"/>
                  <a:pt x="8617240" y="0"/>
                </a:cubicBezTo>
                <a:cubicBezTo>
                  <a:pt x="8814447" y="24136"/>
                  <a:pt x="9006253" y="30198"/>
                  <a:pt x="9280105" y="0"/>
                </a:cubicBezTo>
                <a:cubicBezTo>
                  <a:pt x="9283682" y="132581"/>
                  <a:pt x="9281297" y="248527"/>
                  <a:pt x="9280105" y="400110"/>
                </a:cubicBezTo>
                <a:cubicBezTo>
                  <a:pt x="8916379" y="433918"/>
                  <a:pt x="8675996" y="388337"/>
                  <a:pt x="8524439" y="400110"/>
                </a:cubicBezTo>
                <a:cubicBezTo>
                  <a:pt x="8372882" y="411883"/>
                  <a:pt x="7987918" y="368399"/>
                  <a:pt x="7768774" y="400110"/>
                </a:cubicBezTo>
                <a:cubicBezTo>
                  <a:pt x="7549630" y="431821"/>
                  <a:pt x="7377343" y="413405"/>
                  <a:pt x="7013108" y="400110"/>
                </a:cubicBezTo>
                <a:cubicBezTo>
                  <a:pt x="6648873" y="386815"/>
                  <a:pt x="6625900" y="401745"/>
                  <a:pt x="6443044" y="400110"/>
                </a:cubicBezTo>
                <a:cubicBezTo>
                  <a:pt x="6260188" y="398475"/>
                  <a:pt x="6093631" y="389226"/>
                  <a:pt x="5780180" y="400110"/>
                </a:cubicBezTo>
                <a:cubicBezTo>
                  <a:pt x="5466729" y="410994"/>
                  <a:pt x="5299038" y="398109"/>
                  <a:pt x="5117315" y="400110"/>
                </a:cubicBezTo>
                <a:cubicBezTo>
                  <a:pt x="4935592" y="402111"/>
                  <a:pt x="4832701" y="404753"/>
                  <a:pt x="4640053" y="400110"/>
                </a:cubicBezTo>
                <a:cubicBezTo>
                  <a:pt x="4447405" y="395467"/>
                  <a:pt x="4085223" y="427186"/>
                  <a:pt x="3884387" y="400110"/>
                </a:cubicBezTo>
                <a:cubicBezTo>
                  <a:pt x="3683551" y="373034"/>
                  <a:pt x="3570571" y="394875"/>
                  <a:pt x="3407124" y="400110"/>
                </a:cubicBezTo>
                <a:cubicBezTo>
                  <a:pt x="3243677" y="405345"/>
                  <a:pt x="3138844" y="377159"/>
                  <a:pt x="2929862" y="400110"/>
                </a:cubicBezTo>
                <a:cubicBezTo>
                  <a:pt x="2720880" y="423061"/>
                  <a:pt x="2519007" y="416713"/>
                  <a:pt x="2359798" y="400110"/>
                </a:cubicBezTo>
                <a:cubicBezTo>
                  <a:pt x="2200589" y="383507"/>
                  <a:pt x="1866763" y="400083"/>
                  <a:pt x="1604132" y="400110"/>
                </a:cubicBezTo>
                <a:cubicBezTo>
                  <a:pt x="1341501" y="400137"/>
                  <a:pt x="1241672" y="414116"/>
                  <a:pt x="1126870" y="400110"/>
                </a:cubicBezTo>
                <a:cubicBezTo>
                  <a:pt x="1012068" y="386104"/>
                  <a:pt x="829946" y="407863"/>
                  <a:pt x="742408" y="400110"/>
                </a:cubicBezTo>
                <a:cubicBezTo>
                  <a:pt x="654870" y="392357"/>
                  <a:pt x="149805" y="388761"/>
                  <a:pt x="0" y="400110"/>
                </a:cubicBezTo>
                <a:cubicBezTo>
                  <a:pt x="-13211" y="205601"/>
                  <a:pt x="-7618" y="13894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53749666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Narkisim" pitchFamily="34" charset="-79"/>
              </a:rPr>
              <a:t>Единый методический день, МО Краснотурьинск, 29 января 2026 г.</a:t>
            </a:r>
            <a:endParaRPr lang="ru-RU" sz="2000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Narkisim" pitchFamily="34" charset="-79"/>
            </a:endParaRPr>
          </a:p>
        </p:txBody>
      </p:sp>
      <p:pic>
        <p:nvPicPr>
          <p:cNvPr id="11" name="Рисунок 10" descr="Изображение выглядит как Мультфильм, мультфильм, Анимация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3535FB7-C9BB-3FF7-1880-DBECECA92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8137"/>
          <a:stretch/>
        </p:blipFill>
        <p:spPr>
          <a:xfrm rot="20557679">
            <a:off x="502422" y="3763467"/>
            <a:ext cx="3379918" cy="2299607"/>
          </a:xfrm>
          <a:custGeom>
            <a:avLst/>
            <a:gdLst>
              <a:gd name="connsiteX0" fmla="*/ 0 w 3379918"/>
              <a:gd name="connsiteY0" fmla="*/ 0 h 2299607"/>
              <a:gd name="connsiteX1" fmla="*/ 3379918 w 3379918"/>
              <a:gd name="connsiteY1" fmla="*/ 0 h 2299607"/>
              <a:gd name="connsiteX2" fmla="*/ 3379918 w 3379918"/>
              <a:gd name="connsiteY2" fmla="*/ 2299607 h 2299607"/>
              <a:gd name="connsiteX3" fmla="*/ 0 w 3379918"/>
              <a:gd name="connsiteY3" fmla="*/ 2299607 h 2299607"/>
              <a:gd name="connsiteX4" fmla="*/ 0 w 3379918"/>
              <a:gd name="connsiteY4" fmla="*/ 0 h 229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9918" h="2299607" fill="none" extrusionOk="0">
                <a:moveTo>
                  <a:pt x="0" y="0"/>
                </a:moveTo>
                <a:cubicBezTo>
                  <a:pt x="745494" y="163029"/>
                  <a:pt x="2248526" y="123780"/>
                  <a:pt x="3379918" y="0"/>
                </a:cubicBezTo>
                <a:cubicBezTo>
                  <a:pt x="3292475" y="305196"/>
                  <a:pt x="3311593" y="1983466"/>
                  <a:pt x="3379918" y="2299607"/>
                </a:cubicBezTo>
                <a:cubicBezTo>
                  <a:pt x="2705000" y="2150501"/>
                  <a:pt x="951209" y="2392024"/>
                  <a:pt x="0" y="2299607"/>
                </a:cubicBezTo>
                <a:cubicBezTo>
                  <a:pt x="-31347" y="1387995"/>
                  <a:pt x="97355" y="1120700"/>
                  <a:pt x="0" y="0"/>
                </a:cubicBezTo>
                <a:close/>
              </a:path>
              <a:path w="3379918" h="2299607" stroke="0" extrusionOk="0">
                <a:moveTo>
                  <a:pt x="0" y="0"/>
                </a:moveTo>
                <a:cubicBezTo>
                  <a:pt x="1173316" y="-129328"/>
                  <a:pt x="1751046" y="6352"/>
                  <a:pt x="3379918" y="0"/>
                </a:cubicBezTo>
                <a:cubicBezTo>
                  <a:pt x="3426487" y="602262"/>
                  <a:pt x="3486801" y="1337463"/>
                  <a:pt x="3379918" y="2299607"/>
                </a:cubicBezTo>
                <a:cubicBezTo>
                  <a:pt x="1772549" y="2369176"/>
                  <a:pt x="1131079" y="2372116"/>
                  <a:pt x="0" y="2299607"/>
                </a:cubicBezTo>
                <a:cubicBezTo>
                  <a:pt x="-49644" y="1431034"/>
                  <a:pt x="126379" y="47537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9870947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pic>
        <p:nvPicPr>
          <p:cNvPr id="15" name="Рисунок 14" descr="Изображение выглядит как текст, Мультфильм, плакат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62342B3-3160-72BD-24F7-752E10A13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457">
            <a:off x="3816642" y="3966634"/>
            <a:ext cx="1593750" cy="1933195"/>
          </a:xfrm>
          <a:custGeom>
            <a:avLst/>
            <a:gdLst>
              <a:gd name="connsiteX0" fmla="*/ 0 w 1593750"/>
              <a:gd name="connsiteY0" fmla="*/ 0 h 1933195"/>
              <a:gd name="connsiteX1" fmla="*/ 1593750 w 1593750"/>
              <a:gd name="connsiteY1" fmla="*/ 0 h 1933195"/>
              <a:gd name="connsiteX2" fmla="*/ 1593750 w 1593750"/>
              <a:gd name="connsiteY2" fmla="*/ 1933195 h 1933195"/>
              <a:gd name="connsiteX3" fmla="*/ 0 w 1593750"/>
              <a:gd name="connsiteY3" fmla="*/ 1933195 h 1933195"/>
              <a:gd name="connsiteX4" fmla="*/ 0 w 1593750"/>
              <a:gd name="connsiteY4" fmla="*/ 0 h 193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3750" h="1933195" fill="none" extrusionOk="0">
                <a:moveTo>
                  <a:pt x="0" y="0"/>
                </a:moveTo>
                <a:cubicBezTo>
                  <a:pt x="368836" y="-143248"/>
                  <a:pt x="1346209" y="-10374"/>
                  <a:pt x="1593750" y="0"/>
                </a:cubicBezTo>
                <a:cubicBezTo>
                  <a:pt x="1676043" y="484343"/>
                  <a:pt x="1465697" y="1350040"/>
                  <a:pt x="1593750" y="1933195"/>
                </a:cubicBezTo>
                <a:cubicBezTo>
                  <a:pt x="826192" y="2018126"/>
                  <a:pt x="499975" y="2002125"/>
                  <a:pt x="0" y="1933195"/>
                </a:cubicBezTo>
                <a:cubicBezTo>
                  <a:pt x="13689" y="1109012"/>
                  <a:pt x="-122371" y="236334"/>
                  <a:pt x="0" y="0"/>
                </a:cubicBezTo>
                <a:close/>
              </a:path>
              <a:path w="1593750" h="1933195" stroke="0" extrusionOk="0">
                <a:moveTo>
                  <a:pt x="0" y="0"/>
                </a:moveTo>
                <a:cubicBezTo>
                  <a:pt x="167219" y="52822"/>
                  <a:pt x="1310708" y="-36856"/>
                  <a:pt x="1593750" y="0"/>
                </a:cubicBezTo>
                <a:cubicBezTo>
                  <a:pt x="1459495" y="537428"/>
                  <a:pt x="1715289" y="1153510"/>
                  <a:pt x="1593750" y="1933195"/>
                </a:cubicBezTo>
                <a:cubicBezTo>
                  <a:pt x="877958" y="1842499"/>
                  <a:pt x="426623" y="2047383"/>
                  <a:pt x="0" y="1933195"/>
                </a:cubicBezTo>
                <a:cubicBezTo>
                  <a:pt x="-118139" y="1271139"/>
                  <a:pt x="-42756" y="63527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9895715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pic>
        <p:nvPicPr>
          <p:cNvPr id="17" name="Рисунок 16" descr="Изображение выглядит как Мультфильм, рисунок, иллюстрация, Детское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9FC3C9A-6790-F5ED-7C28-35FB198285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0"/>
          <a:stretch/>
        </p:blipFill>
        <p:spPr>
          <a:xfrm rot="20735179">
            <a:off x="407632" y="2171656"/>
            <a:ext cx="1711433" cy="1593770"/>
          </a:xfrm>
          <a:custGeom>
            <a:avLst/>
            <a:gdLst>
              <a:gd name="connsiteX0" fmla="*/ 0 w 1711433"/>
              <a:gd name="connsiteY0" fmla="*/ 0 h 1593770"/>
              <a:gd name="connsiteX1" fmla="*/ 1711433 w 1711433"/>
              <a:gd name="connsiteY1" fmla="*/ 0 h 1593770"/>
              <a:gd name="connsiteX2" fmla="*/ 1711433 w 1711433"/>
              <a:gd name="connsiteY2" fmla="*/ 1593770 h 1593770"/>
              <a:gd name="connsiteX3" fmla="*/ 0 w 1711433"/>
              <a:gd name="connsiteY3" fmla="*/ 1593770 h 1593770"/>
              <a:gd name="connsiteX4" fmla="*/ 0 w 1711433"/>
              <a:gd name="connsiteY4" fmla="*/ 0 h 159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433" h="1593770" fill="none" extrusionOk="0">
                <a:moveTo>
                  <a:pt x="0" y="0"/>
                </a:moveTo>
                <a:cubicBezTo>
                  <a:pt x="816227" y="40094"/>
                  <a:pt x="894170" y="-133289"/>
                  <a:pt x="1711433" y="0"/>
                </a:cubicBezTo>
                <a:cubicBezTo>
                  <a:pt x="1753421" y="721982"/>
                  <a:pt x="1609026" y="1147267"/>
                  <a:pt x="1711433" y="1593770"/>
                </a:cubicBezTo>
                <a:cubicBezTo>
                  <a:pt x="1381168" y="1630644"/>
                  <a:pt x="787925" y="1669480"/>
                  <a:pt x="0" y="1593770"/>
                </a:cubicBezTo>
                <a:cubicBezTo>
                  <a:pt x="29472" y="1132467"/>
                  <a:pt x="-67435" y="517358"/>
                  <a:pt x="0" y="0"/>
                </a:cubicBezTo>
                <a:close/>
              </a:path>
              <a:path w="1711433" h="1593770" stroke="0" extrusionOk="0">
                <a:moveTo>
                  <a:pt x="0" y="0"/>
                </a:moveTo>
                <a:cubicBezTo>
                  <a:pt x="326197" y="-27004"/>
                  <a:pt x="1357927" y="-11436"/>
                  <a:pt x="1711433" y="0"/>
                </a:cubicBezTo>
                <a:cubicBezTo>
                  <a:pt x="1806918" y="588179"/>
                  <a:pt x="1720808" y="1356117"/>
                  <a:pt x="1711433" y="1593770"/>
                </a:cubicBezTo>
                <a:cubicBezTo>
                  <a:pt x="877093" y="1717051"/>
                  <a:pt x="394846" y="1636727"/>
                  <a:pt x="0" y="1593770"/>
                </a:cubicBezTo>
                <a:cubicBezTo>
                  <a:pt x="-90556" y="1238216"/>
                  <a:pt x="-1228" y="46275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3623399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06139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руг, снимок экрана, Графика, векторная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0AA83F-AD49-9074-0A8A-866BAA9AF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8"/>
            <a:ext cx="12191999" cy="6864808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B957ABA-C435-D40F-D9AF-085DE0267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5663912" y="-4735896"/>
            <a:ext cx="864173" cy="10899139"/>
          </a:xfrm>
          <a:custGeom>
            <a:avLst/>
            <a:gdLst>
              <a:gd name="connsiteX0" fmla="*/ 0 w 864173"/>
              <a:gd name="connsiteY0" fmla="*/ 0 h 10899139"/>
              <a:gd name="connsiteX1" fmla="*/ 449370 w 864173"/>
              <a:gd name="connsiteY1" fmla="*/ 0 h 10899139"/>
              <a:gd name="connsiteX2" fmla="*/ 864173 w 864173"/>
              <a:gd name="connsiteY2" fmla="*/ 0 h 10899139"/>
              <a:gd name="connsiteX3" fmla="*/ 864173 w 864173"/>
              <a:gd name="connsiteY3" fmla="*/ 790188 h 10899139"/>
              <a:gd name="connsiteX4" fmla="*/ 864173 w 864173"/>
              <a:gd name="connsiteY4" fmla="*/ 1362392 h 10899139"/>
              <a:gd name="connsiteX5" fmla="*/ 864173 w 864173"/>
              <a:gd name="connsiteY5" fmla="*/ 2043589 h 10899139"/>
              <a:gd name="connsiteX6" fmla="*/ 864173 w 864173"/>
              <a:gd name="connsiteY6" fmla="*/ 2833776 h 10899139"/>
              <a:gd name="connsiteX7" fmla="*/ 864173 w 864173"/>
              <a:gd name="connsiteY7" fmla="*/ 3187998 h 10899139"/>
              <a:gd name="connsiteX8" fmla="*/ 864173 w 864173"/>
              <a:gd name="connsiteY8" fmla="*/ 3869194 h 10899139"/>
              <a:gd name="connsiteX9" fmla="*/ 864173 w 864173"/>
              <a:gd name="connsiteY9" fmla="*/ 4223416 h 10899139"/>
              <a:gd name="connsiteX10" fmla="*/ 864173 w 864173"/>
              <a:gd name="connsiteY10" fmla="*/ 4577638 h 10899139"/>
              <a:gd name="connsiteX11" fmla="*/ 864173 w 864173"/>
              <a:gd name="connsiteY11" fmla="*/ 5258835 h 10899139"/>
              <a:gd name="connsiteX12" fmla="*/ 864173 w 864173"/>
              <a:gd name="connsiteY12" fmla="*/ 6049022 h 10899139"/>
              <a:gd name="connsiteX13" fmla="*/ 864173 w 864173"/>
              <a:gd name="connsiteY13" fmla="*/ 6839210 h 10899139"/>
              <a:gd name="connsiteX14" fmla="*/ 864173 w 864173"/>
              <a:gd name="connsiteY14" fmla="*/ 7629397 h 10899139"/>
              <a:gd name="connsiteX15" fmla="*/ 864173 w 864173"/>
              <a:gd name="connsiteY15" fmla="*/ 8528576 h 10899139"/>
              <a:gd name="connsiteX16" fmla="*/ 864173 w 864173"/>
              <a:gd name="connsiteY16" fmla="*/ 8991790 h 10899139"/>
              <a:gd name="connsiteX17" fmla="*/ 864173 w 864173"/>
              <a:gd name="connsiteY17" fmla="*/ 9346012 h 10899139"/>
              <a:gd name="connsiteX18" fmla="*/ 864173 w 864173"/>
              <a:gd name="connsiteY18" fmla="*/ 9700234 h 10899139"/>
              <a:gd name="connsiteX19" fmla="*/ 864173 w 864173"/>
              <a:gd name="connsiteY19" fmla="*/ 10163447 h 10899139"/>
              <a:gd name="connsiteX20" fmla="*/ 864173 w 864173"/>
              <a:gd name="connsiteY20" fmla="*/ 10899139 h 10899139"/>
              <a:gd name="connsiteX21" fmla="*/ 440728 w 864173"/>
              <a:gd name="connsiteY21" fmla="*/ 10899139 h 10899139"/>
              <a:gd name="connsiteX22" fmla="*/ 0 w 864173"/>
              <a:gd name="connsiteY22" fmla="*/ 10899139 h 10899139"/>
              <a:gd name="connsiteX23" fmla="*/ 0 w 864173"/>
              <a:gd name="connsiteY23" fmla="*/ 10217943 h 10899139"/>
              <a:gd name="connsiteX24" fmla="*/ 0 w 864173"/>
              <a:gd name="connsiteY24" fmla="*/ 9645738 h 10899139"/>
              <a:gd name="connsiteX25" fmla="*/ 0 w 864173"/>
              <a:gd name="connsiteY25" fmla="*/ 9182525 h 10899139"/>
              <a:gd name="connsiteX26" fmla="*/ 0 w 864173"/>
              <a:gd name="connsiteY26" fmla="*/ 8610320 h 10899139"/>
              <a:gd name="connsiteX27" fmla="*/ 0 w 864173"/>
              <a:gd name="connsiteY27" fmla="*/ 7820132 h 10899139"/>
              <a:gd name="connsiteX28" fmla="*/ 0 w 864173"/>
              <a:gd name="connsiteY28" fmla="*/ 7465910 h 10899139"/>
              <a:gd name="connsiteX29" fmla="*/ 0 w 864173"/>
              <a:gd name="connsiteY29" fmla="*/ 7002697 h 10899139"/>
              <a:gd name="connsiteX30" fmla="*/ 0 w 864173"/>
              <a:gd name="connsiteY30" fmla="*/ 6321501 h 10899139"/>
              <a:gd name="connsiteX31" fmla="*/ 0 w 864173"/>
              <a:gd name="connsiteY31" fmla="*/ 5967279 h 10899139"/>
              <a:gd name="connsiteX32" fmla="*/ 0 w 864173"/>
              <a:gd name="connsiteY32" fmla="*/ 5395074 h 10899139"/>
              <a:gd name="connsiteX33" fmla="*/ 0 w 864173"/>
              <a:gd name="connsiteY33" fmla="*/ 4822869 h 10899139"/>
              <a:gd name="connsiteX34" fmla="*/ 0 w 864173"/>
              <a:gd name="connsiteY34" fmla="*/ 4141673 h 10899139"/>
              <a:gd name="connsiteX35" fmla="*/ 0 w 864173"/>
              <a:gd name="connsiteY35" fmla="*/ 3678459 h 10899139"/>
              <a:gd name="connsiteX36" fmla="*/ 0 w 864173"/>
              <a:gd name="connsiteY36" fmla="*/ 2779280 h 10899139"/>
              <a:gd name="connsiteX37" fmla="*/ 0 w 864173"/>
              <a:gd name="connsiteY37" fmla="*/ 2425058 h 10899139"/>
              <a:gd name="connsiteX38" fmla="*/ 0 w 864173"/>
              <a:gd name="connsiteY38" fmla="*/ 1743862 h 10899139"/>
              <a:gd name="connsiteX39" fmla="*/ 0 w 864173"/>
              <a:gd name="connsiteY39" fmla="*/ 1171657 h 10899139"/>
              <a:gd name="connsiteX40" fmla="*/ 0 w 864173"/>
              <a:gd name="connsiteY40" fmla="*/ 0 h 1089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64173" h="10899139" fill="none" extrusionOk="0">
                <a:moveTo>
                  <a:pt x="0" y="0"/>
                </a:moveTo>
                <a:cubicBezTo>
                  <a:pt x="221579" y="4509"/>
                  <a:pt x="290101" y="12855"/>
                  <a:pt x="449370" y="0"/>
                </a:cubicBezTo>
                <a:cubicBezTo>
                  <a:pt x="608639" y="-12855"/>
                  <a:pt x="659341" y="-6943"/>
                  <a:pt x="864173" y="0"/>
                </a:cubicBezTo>
                <a:cubicBezTo>
                  <a:pt x="893639" y="219197"/>
                  <a:pt x="887881" y="576985"/>
                  <a:pt x="864173" y="790188"/>
                </a:cubicBezTo>
                <a:cubicBezTo>
                  <a:pt x="840465" y="1003391"/>
                  <a:pt x="850259" y="1138720"/>
                  <a:pt x="864173" y="1362392"/>
                </a:cubicBezTo>
                <a:cubicBezTo>
                  <a:pt x="878087" y="1586064"/>
                  <a:pt x="874261" y="1907186"/>
                  <a:pt x="864173" y="2043589"/>
                </a:cubicBezTo>
                <a:cubicBezTo>
                  <a:pt x="854085" y="2179992"/>
                  <a:pt x="902449" y="2673288"/>
                  <a:pt x="864173" y="2833776"/>
                </a:cubicBezTo>
                <a:cubicBezTo>
                  <a:pt x="825897" y="2994264"/>
                  <a:pt x="875041" y="3098018"/>
                  <a:pt x="864173" y="3187998"/>
                </a:cubicBezTo>
                <a:cubicBezTo>
                  <a:pt x="853305" y="3277978"/>
                  <a:pt x="867363" y="3672022"/>
                  <a:pt x="864173" y="3869194"/>
                </a:cubicBezTo>
                <a:cubicBezTo>
                  <a:pt x="860983" y="4066366"/>
                  <a:pt x="860965" y="4131048"/>
                  <a:pt x="864173" y="4223416"/>
                </a:cubicBezTo>
                <a:cubicBezTo>
                  <a:pt x="867381" y="4315784"/>
                  <a:pt x="874373" y="4450077"/>
                  <a:pt x="864173" y="4577638"/>
                </a:cubicBezTo>
                <a:cubicBezTo>
                  <a:pt x="853973" y="4705199"/>
                  <a:pt x="841040" y="4937719"/>
                  <a:pt x="864173" y="5258835"/>
                </a:cubicBezTo>
                <a:cubicBezTo>
                  <a:pt x="887306" y="5579951"/>
                  <a:pt x="867439" y="5810734"/>
                  <a:pt x="864173" y="6049022"/>
                </a:cubicBezTo>
                <a:cubicBezTo>
                  <a:pt x="860907" y="6287310"/>
                  <a:pt x="856322" y="6488071"/>
                  <a:pt x="864173" y="6839210"/>
                </a:cubicBezTo>
                <a:cubicBezTo>
                  <a:pt x="872024" y="7190349"/>
                  <a:pt x="856363" y="7440702"/>
                  <a:pt x="864173" y="7629397"/>
                </a:cubicBezTo>
                <a:cubicBezTo>
                  <a:pt x="871983" y="7818092"/>
                  <a:pt x="861779" y="8141263"/>
                  <a:pt x="864173" y="8528576"/>
                </a:cubicBezTo>
                <a:cubicBezTo>
                  <a:pt x="866567" y="8915889"/>
                  <a:pt x="846066" y="8857849"/>
                  <a:pt x="864173" y="8991790"/>
                </a:cubicBezTo>
                <a:cubicBezTo>
                  <a:pt x="882280" y="9125731"/>
                  <a:pt x="865136" y="9218453"/>
                  <a:pt x="864173" y="9346012"/>
                </a:cubicBezTo>
                <a:cubicBezTo>
                  <a:pt x="863210" y="9473571"/>
                  <a:pt x="870886" y="9545946"/>
                  <a:pt x="864173" y="9700234"/>
                </a:cubicBezTo>
                <a:cubicBezTo>
                  <a:pt x="857460" y="9854522"/>
                  <a:pt x="860241" y="10024958"/>
                  <a:pt x="864173" y="10163447"/>
                </a:cubicBezTo>
                <a:cubicBezTo>
                  <a:pt x="868105" y="10301936"/>
                  <a:pt x="859644" y="10566435"/>
                  <a:pt x="864173" y="10899139"/>
                </a:cubicBezTo>
                <a:cubicBezTo>
                  <a:pt x="670125" y="10886496"/>
                  <a:pt x="572142" y="10878980"/>
                  <a:pt x="440728" y="10899139"/>
                </a:cubicBezTo>
                <a:cubicBezTo>
                  <a:pt x="309314" y="10919298"/>
                  <a:pt x="110604" y="10914315"/>
                  <a:pt x="0" y="10899139"/>
                </a:cubicBezTo>
                <a:cubicBezTo>
                  <a:pt x="-11057" y="10675032"/>
                  <a:pt x="-20295" y="10414255"/>
                  <a:pt x="0" y="10217943"/>
                </a:cubicBezTo>
                <a:cubicBezTo>
                  <a:pt x="20295" y="10021631"/>
                  <a:pt x="-11266" y="9867259"/>
                  <a:pt x="0" y="9645738"/>
                </a:cubicBezTo>
                <a:cubicBezTo>
                  <a:pt x="11266" y="9424217"/>
                  <a:pt x="2919" y="9324418"/>
                  <a:pt x="0" y="9182525"/>
                </a:cubicBezTo>
                <a:cubicBezTo>
                  <a:pt x="-2919" y="9040632"/>
                  <a:pt x="22328" y="8853433"/>
                  <a:pt x="0" y="8610320"/>
                </a:cubicBezTo>
                <a:cubicBezTo>
                  <a:pt x="-22328" y="8367208"/>
                  <a:pt x="20368" y="8164496"/>
                  <a:pt x="0" y="7820132"/>
                </a:cubicBezTo>
                <a:cubicBezTo>
                  <a:pt x="-20368" y="7475768"/>
                  <a:pt x="4533" y="7577405"/>
                  <a:pt x="0" y="7465910"/>
                </a:cubicBezTo>
                <a:cubicBezTo>
                  <a:pt x="-4533" y="7354415"/>
                  <a:pt x="17468" y="7201226"/>
                  <a:pt x="0" y="7002697"/>
                </a:cubicBezTo>
                <a:cubicBezTo>
                  <a:pt x="-17468" y="6804168"/>
                  <a:pt x="19548" y="6633656"/>
                  <a:pt x="0" y="6321501"/>
                </a:cubicBezTo>
                <a:cubicBezTo>
                  <a:pt x="-19548" y="6009346"/>
                  <a:pt x="-6997" y="6068046"/>
                  <a:pt x="0" y="5967279"/>
                </a:cubicBezTo>
                <a:cubicBezTo>
                  <a:pt x="6997" y="5866512"/>
                  <a:pt x="-23685" y="5655424"/>
                  <a:pt x="0" y="5395074"/>
                </a:cubicBezTo>
                <a:cubicBezTo>
                  <a:pt x="23685" y="5134725"/>
                  <a:pt x="3194" y="4950641"/>
                  <a:pt x="0" y="4822869"/>
                </a:cubicBezTo>
                <a:cubicBezTo>
                  <a:pt x="-3194" y="4695097"/>
                  <a:pt x="25339" y="4287571"/>
                  <a:pt x="0" y="4141673"/>
                </a:cubicBezTo>
                <a:cubicBezTo>
                  <a:pt x="-25339" y="3995775"/>
                  <a:pt x="2973" y="3847711"/>
                  <a:pt x="0" y="3678459"/>
                </a:cubicBezTo>
                <a:cubicBezTo>
                  <a:pt x="-2973" y="3509207"/>
                  <a:pt x="11325" y="3217116"/>
                  <a:pt x="0" y="2779280"/>
                </a:cubicBezTo>
                <a:cubicBezTo>
                  <a:pt x="-11325" y="2341444"/>
                  <a:pt x="7669" y="2540393"/>
                  <a:pt x="0" y="2425058"/>
                </a:cubicBezTo>
                <a:cubicBezTo>
                  <a:pt x="-7669" y="2309723"/>
                  <a:pt x="-23806" y="2036970"/>
                  <a:pt x="0" y="1743862"/>
                </a:cubicBezTo>
                <a:cubicBezTo>
                  <a:pt x="23806" y="1450754"/>
                  <a:pt x="-23510" y="1447213"/>
                  <a:pt x="0" y="1171657"/>
                </a:cubicBezTo>
                <a:cubicBezTo>
                  <a:pt x="23510" y="896102"/>
                  <a:pt x="-4617" y="284414"/>
                  <a:pt x="0" y="0"/>
                </a:cubicBezTo>
                <a:close/>
              </a:path>
              <a:path w="864173" h="10899139" stroke="0" extrusionOk="0">
                <a:moveTo>
                  <a:pt x="0" y="0"/>
                </a:moveTo>
                <a:cubicBezTo>
                  <a:pt x="146659" y="-8702"/>
                  <a:pt x="231459" y="-5528"/>
                  <a:pt x="449370" y="0"/>
                </a:cubicBezTo>
                <a:cubicBezTo>
                  <a:pt x="667281" y="5528"/>
                  <a:pt x="780403" y="-19235"/>
                  <a:pt x="864173" y="0"/>
                </a:cubicBezTo>
                <a:cubicBezTo>
                  <a:pt x="848500" y="113991"/>
                  <a:pt x="868793" y="282497"/>
                  <a:pt x="864173" y="463213"/>
                </a:cubicBezTo>
                <a:cubicBezTo>
                  <a:pt x="859553" y="643929"/>
                  <a:pt x="853381" y="883934"/>
                  <a:pt x="864173" y="1253401"/>
                </a:cubicBezTo>
                <a:cubicBezTo>
                  <a:pt x="874965" y="1622868"/>
                  <a:pt x="852991" y="1829396"/>
                  <a:pt x="864173" y="2152580"/>
                </a:cubicBezTo>
                <a:cubicBezTo>
                  <a:pt x="875355" y="2475764"/>
                  <a:pt x="876099" y="2696374"/>
                  <a:pt x="864173" y="3051759"/>
                </a:cubicBezTo>
                <a:cubicBezTo>
                  <a:pt x="852247" y="3407144"/>
                  <a:pt x="836099" y="3499482"/>
                  <a:pt x="864173" y="3732955"/>
                </a:cubicBezTo>
                <a:cubicBezTo>
                  <a:pt x="892247" y="3966428"/>
                  <a:pt x="869329" y="4338850"/>
                  <a:pt x="864173" y="4523143"/>
                </a:cubicBezTo>
                <a:cubicBezTo>
                  <a:pt x="859017" y="4707436"/>
                  <a:pt x="847023" y="4767029"/>
                  <a:pt x="864173" y="4877365"/>
                </a:cubicBezTo>
                <a:cubicBezTo>
                  <a:pt x="881323" y="4987701"/>
                  <a:pt x="867863" y="5309129"/>
                  <a:pt x="864173" y="5558561"/>
                </a:cubicBezTo>
                <a:cubicBezTo>
                  <a:pt x="860483" y="5807993"/>
                  <a:pt x="850464" y="5954666"/>
                  <a:pt x="864173" y="6239757"/>
                </a:cubicBezTo>
                <a:cubicBezTo>
                  <a:pt x="877882" y="6524848"/>
                  <a:pt x="859839" y="6722507"/>
                  <a:pt x="864173" y="6920953"/>
                </a:cubicBezTo>
                <a:cubicBezTo>
                  <a:pt x="868507" y="7119399"/>
                  <a:pt x="852151" y="7301948"/>
                  <a:pt x="864173" y="7493158"/>
                </a:cubicBezTo>
                <a:cubicBezTo>
                  <a:pt x="876195" y="7684368"/>
                  <a:pt x="851422" y="8134461"/>
                  <a:pt x="864173" y="8392337"/>
                </a:cubicBezTo>
                <a:cubicBezTo>
                  <a:pt x="876924" y="8650213"/>
                  <a:pt x="878880" y="8616619"/>
                  <a:pt x="864173" y="8746559"/>
                </a:cubicBezTo>
                <a:cubicBezTo>
                  <a:pt x="849466" y="8876499"/>
                  <a:pt x="863228" y="8958698"/>
                  <a:pt x="864173" y="9100781"/>
                </a:cubicBezTo>
                <a:cubicBezTo>
                  <a:pt x="865118" y="9242864"/>
                  <a:pt x="860934" y="9439223"/>
                  <a:pt x="864173" y="9672986"/>
                </a:cubicBezTo>
                <a:cubicBezTo>
                  <a:pt x="867412" y="9906750"/>
                  <a:pt x="855533" y="10629071"/>
                  <a:pt x="864173" y="10899139"/>
                </a:cubicBezTo>
                <a:cubicBezTo>
                  <a:pt x="650242" y="10909805"/>
                  <a:pt x="546598" y="10885938"/>
                  <a:pt x="432087" y="10899139"/>
                </a:cubicBezTo>
                <a:cubicBezTo>
                  <a:pt x="317576" y="10912340"/>
                  <a:pt x="201120" y="10906969"/>
                  <a:pt x="0" y="10899139"/>
                </a:cubicBezTo>
                <a:cubicBezTo>
                  <a:pt x="-30322" y="10576333"/>
                  <a:pt x="-23154" y="10387671"/>
                  <a:pt x="0" y="10217943"/>
                </a:cubicBezTo>
                <a:cubicBezTo>
                  <a:pt x="23154" y="10048215"/>
                  <a:pt x="2665" y="9873973"/>
                  <a:pt x="0" y="9754729"/>
                </a:cubicBezTo>
                <a:cubicBezTo>
                  <a:pt x="-2665" y="9635485"/>
                  <a:pt x="-2441" y="9299907"/>
                  <a:pt x="0" y="8964542"/>
                </a:cubicBezTo>
                <a:cubicBezTo>
                  <a:pt x="2441" y="8629177"/>
                  <a:pt x="9425" y="8447928"/>
                  <a:pt x="0" y="8174354"/>
                </a:cubicBezTo>
                <a:cubicBezTo>
                  <a:pt x="-9425" y="7900780"/>
                  <a:pt x="22456" y="7736458"/>
                  <a:pt x="0" y="7602149"/>
                </a:cubicBezTo>
                <a:cubicBezTo>
                  <a:pt x="-22456" y="7467841"/>
                  <a:pt x="-4492" y="7332371"/>
                  <a:pt x="0" y="7138936"/>
                </a:cubicBezTo>
                <a:cubicBezTo>
                  <a:pt x="4492" y="6945501"/>
                  <a:pt x="-4873" y="6816442"/>
                  <a:pt x="0" y="6675723"/>
                </a:cubicBezTo>
                <a:cubicBezTo>
                  <a:pt x="4873" y="6535004"/>
                  <a:pt x="16116" y="6423550"/>
                  <a:pt x="0" y="6321501"/>
                </a:cubicBezTo>
                <a:cubicBezTo>
                  <a:pt x="-16116" y="6219452"/>
                  <a:pt x="8872" y="5910001"/>
                  <a:pt x="0" y="5749296"/>
                </a:cubicBezTo>
                <a:cubicBezTo>
                  <a:pt x="-8872" y="5588591"/>
                  <a:pt x="34164" y="5049038"/>
                  <a:pt x="0" y="4850117"/>
                </a:cubicBezTo>
                <a:cubicBezTo>
                  <a:pt x="-34164" y="4651196"/>
                  <a:pt x="9721" y="4494399"/>
                  <a:pt x="0" y="4168921"/>
                </a:cubicBezTo>
                <a:cubicBezTo>
                  <a:pt x="-9721" y="3843443"/>
                  <a:pt x="-2946" y="3882796"/>
                  <a:pt x="0" y="3705707"/>
                </a:cubicBezTo>
                <a:cubicBezTo>
                  <a:pt x="2946" y="3528618"/>
                  <a:pt x="-22111" y="3245980"/>
                  <a:pt x="0" y="2915520"/>
                </a:cubicBezTo>
                <a:cubicBezTo>
                  <a:pt x="22111" y="2585060"/>
                  <a:pt x="-15440" y="2593347"/>
                  <a:pt x="0" y="2343315"/>
                </a:cubicBezTo>
                <a:cubicBezTo>
                  <a:pt x="15440" y="2093283"/>
                  <a:pt x="6079" y="1932463"/>
                  <a:pt x="0" y="1771110"/>
                </a:cubicBezTo>
                <a:cubicBezTo>
                  <a:pt x="-6079" y="1609758"/>
                  <a:pt x="14683" y="1411890"/>
                  <a:pt x="0" y="1307897"/>
                </a:cubicBezTo>
                <a:cubicBezTo>
                  <a:pt x="-14683" y="1203904"/>
                  <a:pt x="50716" y="354260"/>
                  <a:pt x="0" y="0"/>
                </a:cubicBezTo>
                <a:close/>
              </a:path>
            </a:pathLst>
          </a:custGeom>
          <a:ln w="57150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1577145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291527-B803-D0B8-6D1A-D307E8C1C36E}"/>
              </a:ext>
            </a:extLst>
          </p:cNvPr>
          <p:cNvSpPr/>
          <p:nvPr/>
        </p:nvSpPr>
        <p:spPr>
          <a:xfrm>
            <a:off x="646430" y="161195"/>
            <a:ext cx="1089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Артикуляционная гимнастика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 descr="Изображение выглядит как текст, Человеческое лицо, мультфильм, шле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7C51D4-88DC-D2F1-9086-2394CCFDC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26357" r="1145"/>
          <a:stretch/>
        </p:blipFill>
        <p:spPr>
          <a:xfrm>
            <a:off x="554513" y="2060970"/>
            <a:ext cx="11281272" cy="35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6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руг, снимок экрана, Графика, векторная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0AA83F-AD49-9074-0A8A-866BAA9AF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8"/>
            <a:ext cx="12191999" cy="6864808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D7BD152-D133-EF3D-3965-F369B97DC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5624155" y="-2588353"/>
            <a:ext cx="864173" cy="6604053"/>
          </a:xfrm>
          <a:custGeom>
            <a:avLst/>
            <a:gdLst>
              <a:gd name="connsiteX0" fmla="*/ 0 w 864173"/>
              <a:gd name="connsiteY0" fmla="*/ 0 h 6604053"/>
              <a:gd name="connsiteX1" fmla="*/ 414803 w 864173"/>
              <a:gd name="connsiteY1" fmla="*/ 0 h 6604053"/>
              <a:gd name="connsiteX2" fmla="*/ 864173 w 864173"/>
              <a:gd name="connsiteY2" fmla="*/ 0 h 6604053"/>
              <a:gd name="connsiteX3" fmla="*/ 864173 w 864173"/>
              <a:gd name="connsiteY3" fmla="*/ 792486 h 6604053"/>
              <a:gd name="connsiteX4" fmla="*/ 864173 w 864173"/>
              <a:gd name="connsiteY4" fmla="*/ 1254770 h 6604053"/>
              <a:gd name="connsiteX5" fmla="*/ 864173 w 864173"/>
              <a:gd name="connsiteY5" fmla="*/ 1783094 h 6604053"/>
              <a:gd name="connsiteX6" fmla="*/ 864173 w 864173"/>
              <a:gd name="connsiteY6" fmla="*/ 2245378 h 6604053"/>
              <a:gd name="connsiteX7" fmla="*/ 864173 w 864173"/>
              <a:gd name="connsiteY7" fmla="*/ 2905783 h 6604053"/>
              <a:gd name="connsiteX8" fmla="*/ 864173 w 864173"/>
              <a:gd name="connsiteY8" fmla="*/ 3698270 h 6604053"/>
              <a:gd name="connsiteX9" fmla="*/ 864173 w 864173"/>
              <a:gd name="connsiteY9" fmla="*/ 4424716 h 6604053"/>
              <a:gd name="connsiteX10" fmla="*/ 864173 w 864173"/>
              <a:gd name="connsiteY10" fmla="*/ 5085121 h 6604053"/>
              <a:gd name="connsiteX11" fmla="*/ 864173 w 864173"/>
              <a:gd name="connsiteY11" fmla="*/ 5613445 h 6604053"/>
              <a:gd name="connsiteX12" fmla="*/ 864173 w 864173"/>
              <a:gd name="connsiteY12" fmla="*/ 6604053 h 6604053"/>
              <a:gd name="connsiteX13" fmla="*/ 449370 w 864173"/>
              <a:gd name="connsiteY13" fmla="*/ 6604053 h 6604053"/>
              <a:gd name="connsiteX14" fmla="*/ 0 w 864173"/>
              <a:gd name="connsiteY14" fmla="*/ 6604053 h 6604053"/>
              <a:gd name="connsiteX15" fmla="*/ 0 w 864173"/>
              <a:gd name="connsiteY15" fmla="*/ 6075729 h 6604053"/>
              <a:gd name="connsiteX16" fmla="*/ 0 w 864173"/>
              <a:gd name="connsiteY16" fmla="*/ 5547405 h 6604053"/>
              <a:gd name="connsiteX17" fmla="*/ 0 w 864173"/>
              <a:gd name="connsiteY17" fmla="*/ 4886999 h 6604053"/>
              <a:gd name="connsiteX18" fmla="*/ 0 w 864173"/>
              <a:gd name="connsiteY18" fmla="*/ 4226594 h 6604053"/>
              <a:gd name="connsiteX19" fmla="*/ 0 w 864173"/>
              <a:gd name="connsiteY19" fmla="*/ 3434108 h 6604053"/>
              <a:gd name="connsiteX20" fmla="*/ 0 w 864173"/>
              <a:gd name="connsiteY20" fmla="*/ 2641621 h 6604053"/>
              <a:gd name="connsiteX21" fmla="*/ 0 w 864173"/>
              <a:gd name="connsiteY21" fmla="*/ 1981216 h 6604053"/>
              <a:gd name="connsiteX22" fmla="*/ 0 w 864173"/>
              <a:gd name="connsiteY22" fmla="*/ 1320811 h 6604053"/>
              <a:gd name="connsiteX23" fmla="*/ 0 w 864173"/>
              <a:gd name="connsiteY23" fmla="*/ 0 h 660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4173" h="6604053" fill="none" extrusionOk="0">
                <a:moveTo>
                  <a:pt x="0" y="0"/>
                </a:moveTo>
                <a:cubicBezTo>
                  <a:pt x="191712" y="2446"/>
                  <a:pt x="233027" y="8722"/>
                  <a:pt x="414803" y="0"/>
                </a:cubicBezTo>
                <a:cubicBezTo>
                  <a:pt x="596579" y="-8722"/>
                  <a:pt x="702196" y="-18538"/>
                  <a:pt x="864173" y="0"/>
                </a:cubicBezTo>
                <a:cubicBezTo>
                  <a:pt x="890826" y="178190"/>
                  <a:pt x="853297" y="477516"/>
                  <a:pt x="864173" y="792486"/>
                </a:cubicBezTo>
                <a:cubicBezTo>
                  <a:pt x="875049" y="1107456"/>
                  <a:pt x="886060" y="1102133"/>
                  <a:pt x="864173" y="1254770"/>
                </a:cubicBezTo>
                <a:cubicBezTo>
                  <a:pt x="842286" y="1407407"/>
                  <a:pt x="857438" y="1572638"/>
                  <a:pt x="864173" y="1783094"/>
                </a:cubicBezTo>
                <a:cubicBezTo>
                  <a:pt x="870908" y="1993550"/>
                  <a:pt x="880187" y="2074188"/>
                  <a:pt x="864173" y="2245378"/>
                </a:cubicBezTo>
                <a:cubicBezTo>
                  <a:pt x="848159" y="2416568"/>
                  <a:pt x="878767" y="2635308"/>
                  <a:pt x="864173" y="2905783"/>
                </a:cubicBezTo>
                <a:cubicBezTo>
                  <a:pt x="849579" y="3176259"/>
                  <a:pt x="841200" y="3536539"/>
                  <a:pt x="864173" y="3698270"/>
                </a:cubicBezTo>
                <a:cubicBezTo>
                  <a:pt x="887146" y="3860001"/>
                  <a:pt x="842635" y="4105053"/>
                  <a:pt x="864173" y="4424716"/>
                </a:cubicBezTo>
                <a:cubicBezTo>
                  <a:pt x="885711" y="4744379"/>
                  <a:pt x="862666" y="4946215"/>
                  <a:pt x="864173" y="5085121"/>
                </a:cubicBezTo>
                <a:cubicBezTo>
                  <a:pt x="865680" y="5224028"/>
                  <a:pt x="844667" y="5397642"/>
                  <a:pt x="864173" y="5613445"/>
                </a:cubicBezTo>
                <a:cubicBezTo>
                  <a:pt x="883679" y="5829248"/>
                  <a:pt x="846602" y="6348463"/>
                  <a:pt x="864173" y="6604053"/>
                </a:cubicBezTo>
                <a:cubicBezTo>
                  <a:pt x="674524" y="6595569"/>
                  <a:pt x="550477" y="6605437"/>
                  <a:pt x="449370" y="6604053"/>
                </a:cubicBezTo>
                <a:cubicBezTo>
                  <a:pt x="348263" y="6602669"/>
                  <a:pt x="153420" y="6592087"/>
                  <a:pt x="0" y="6604053"/>
                </a:cubicBezTo>
                <a:cubicBezTo>
                  <a:pt x="2609" y="6370406"/>
                  <a:pt x="13130" y="6298766"/>
                  <a:pt x="0" y="6075729"/>
                </a:cubicBezTo>
                <a:cubicBezTo>
                  <a:pt x="-13130" y="5852692"/>
                  <a:pt x="22883" y="5672146"/>
                  <a:pt x="0" y="5547405"/>
                </a:cubicBezTo>
                <a:cubicBezTo>
                  <a:pt x="-22883" y="5422664"/>
                  <a:pt x="21772" y="5177549"/>
                  <a:pt x="0" y="4886999"/>
                </a:cubicBezTo>
                <a:cubicBezTo>
                  <a:pt x="-21772" y="4596449"/>
                  <a:pt x="5056" y="4364974"/>
                  <a:pt x="0" y="4226594"/>
                </a:cubicBezTo>
                <a:cubicBezTo>
                  <a:pt x="-5056" y="4088215"/>
                  <a:pt x="29160" y="3729268"/>
                  <a:pt x="0" y="3434108"/>
                </a:cubicBezTo>
                <a:cubicBezTo>
                  <a:pt x="-29160" y="3138948"/>
                  <a:pt x="-33285" y="2984758"/>
                  <a:pt x="0" y="2641621"/>
                </a:cubicBezTo>
                <a:cubicBezTo>
                  <a:pt x="33285" y="2298484"/>
                  <a:pt x="-703" y="2291720"/>
                  <a:pt x="0" y="1981216"/>
                </a:cubicBezTo>
                <a:cubicBezTo>
                  <a:pt x="703" y="1670712"/>
                  <a:pt x="1469" y="1623226"/>
                  <a:pt x="0" y="1320811"/>
                </a:cubicBezTo>
                <a:cubicBezTo>
                  <a:pt x="-1469" y="1018397"/>
                  <a:pt x="8483" y="518619"/>
                  <a:pt x="0" y="0"/>
                </a:cubicBezTo>
                <a:close/>
              </a:path>
              <a:path w="864173" h="6604053" stroke="0" extrusionOk="0">
                <a:moveTo>
                  <a:pt x="0" y="0"/>
                </a:moveTo>
                <a:cubicBezTo>
                  <a:pt x="146659" y="-8702"/>
                  <a:pt x="231459" y="-5528"/>
                  <a:pt x="449370" y="0"/>
                </a:cubicBezTo>
                <a:cubicBezTo>
                  <a:pt x="667281" y="5528"/>
                  <a:pt x="780403" y="-19235"/>
                  <a:pt x="864173" y="0"/>
                </a:cubicBezTo>
                <a:cubicBezTo>
                  <a:pt x="872740" y="210495"/>
                  <a:pt x="873705" y="417434"/>
                  <a:pt x="864173" y="528324"/>
                </a:cubicBezTo>
                <a:cubicBezTo>
                  <a:pt x="854641" y="639214"/>
                  <a:pt x="884396" y="967716"/>
                  <a:pt x="864173" y="1254770"/>
                </a:cubicBezTo>
                <a:cubicBezTo>
                  <a:pt x="843950" y="1541824"/>
                  <a:pt x="847858" y="1655115"/>
                  <a:pt x="864173" y="2047256"/>
                </a:cubicBezTo>
                <a:cubicBezTo>
                  <a:pt x="880488" y="2439397"/>
                  <a:pt x="895061" y="2470356"/>
                  <a:pt x="864173" y="2839743"/>
                </a:cubicBezTo>
                <a:cubicBezTo>
                  <a:pt x="833285" y="3209130"/>
                  <a:pt x="878891" y="3174939"/>
                  <a:pt x="864173" y="3500148"/>
                </a:cubicBezTo>
                <a:cubicBezTo>
                  <a:pt x="849455" y="3825357"/>
                  <a:pt x="865433" y="3952027"/>
                  <a:pt x="864173" y="4226594"/>
                </a:cubicBezTo>
                <a:cubicBezTo>
                  <a:pt x="862913" y="4501161"/>
                  <a:pt x="843346" y="4505014"/>
                  <a:pt x="864173" y="4688878"/>
                </a:cubicBezTo>
                <a:cubicBezTo>
                  <a:pt x="885000" y="4872742"/>
                  <a:pt x="891461" y="5171034"/>
                  <a:pt x="864173" y="5349283"/>
                </a:cubicBezTo>
                <a:cubicBezTo>
                  <a:pt x="836885" y="5527533"/>
                  <a:pt x="843357" y="5802744"/>
                  <a:pt x="864173" y="6009688"/>
                </a:cubicBezTo>
                <a:cubicBezTo>
                  <a:pt x="884989" y="6216633"/>
                  <a:pt x="851151" y="6381154"/>
                  <a:pt x="864173" y="6604053"/>
                </a:cubicBezTo>
                <a:cubicBezTo>
                  <a:pt x="681858" y="6609228"/>
                  <a:pt x="567796" y="6613232"/>
                  <a:pt x="440728" y="6604053"/>
                </a:cubicBezTo>
                <a:cubicBezTo>
                  <a:pt x="313660" y="6594874"/>
                  <a:pt x="179092" y="6612342"/>
                  <a:pt x="0" y="6604053"/>
                </a:cubicBezTo>
                <a:cubicBezTo>
                  <a:pt x="-10697" y="6300256"/>
                  <a:pt x="-19632" y="6102723"/>
                  <a:pt x="0" y="5943648"/>
                </a:cubicBezTo>
                <a:cubicBezTo>
                  <a:pt x="19632" y="5784573"/>
                  <a:pt x="4414" y="5666777"/>
                  <a:pt x="0" y="5415323"/>
                </a:cubicBezTo>
                <a:cubicBezTo>
                  <a:pt x="-4414" y="5163869"/>
                  <a:pt x="-8574" y="5182899"/>
                  <a:pt x="0" y="4953040"/>
                </a:cubicBezTo>
                <a:cubicBezTo>
                  <a:pt x="8574" y="4723181"/>
                  <a:pt x="-10215" y="4702076"/>
                  <a:pt x="0" y="4490756"/>
                </a:cubicBezTo>
                <a:cubicBezTo>
                  <a:pt x="10215" y="4279436"/>
                  <a:pt x="-974" y="4143699"/>
                  <a:pt x="0" y="3962432"/>
                </a:cubicBezTo>
                <a:cubicBezTo>
                  <a:pt x="974" y="3781165"/>
                  <a:pt x="-13513" y="3558020"/>
                  <a:pt x="0" y="3302027"/>
                </a:cubicBezTo>
                <a:cubicBezTo>
                  <a:pt x="13513" y="3046034"/>
                  <a:pt x="6259" y="2987909"/>
                  <a:pt x="0" y="2839743"/>
                </a:cubicBezTo>
                <a:cubicBezTo>
                  <a:pt x="-6259" y="2691577"/>
                  <a:pt x="-1624" y="2468730"/>
                  <a:pt x="0" y="2311419"/>
                </a:cubicBezTo>
                <a:cubicBezTo>
                  <a:pt x="1624" y="2154108"/>
                  <a:pt x="-31444" y="1780756"/>
                  <a:pt x="0" y="1584973"/>
                </a:cubicBezTo>
                <a:cubicBezTo>
                  <a:pt x="31444" y="1389190"/>
                  <a:pt x="-17046" y="1097272"/>
                  <a:pt x="0" y="858527"/>
                </a:cubicBezTo>
                <a:cubicBezTo>
                  <a:pt x="17046" y="619782"/>
                  <a:pt x="4587" y="366916"/>
                  <a:pt x="0" y="0"/>
                </a:cubicBezTo>
                <a:close/>
              </a:path>
            </a:pathLst>
          </a:custGeom>
          <a:ln w="57150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1577145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AE64A7-6515-124D-3ACF-B1E4410F13F1}"/>
              </a:ext>
            </a:extLst>
          </p:cNvPr>
          <p:cNvSpPr/>
          <p:nvPr/>
        </p:nvSpPr>
        <p:spPr>
          <a:xfrm>
            <a:off x="2833726" y="161195"/>
            <a:ext cx="6524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Физкультминутки</a:t>
            </a:r>
          </a:p>
        </p:txBody>
      </p:sp>
      <p:pic>
        <p:nvPicPr>
          <p:cNvPr id="7" name="Рисунок 6" descr="Изображение выглядит как мультфильм, Анимация, Мультфильм, кукл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DCB2221-7FB9-5121-E90E-80E9777D5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9" t="16005" r="18965"/>
          <a:stretch/>
        </p:blipFill>
        <p:spPr>
          <a:xfrm>
            <a:off x="1970183" y="1372920"/>
            <a:ext cx="8251633" cy="5241315"/>
          </a:xfrm>
          <a:custGeom>
            <a:avLst/>
            <a:gdLst>
              <a:gd name="connsiteX0" fmla="*/ 0 w 8251633"/>
              <a:gd name="connsiteY0" fmla="*/ 0 h 5241315"/>
              <a:gd name="connsiteX1" fmla="*/ 8251633 w 8251633"/>
              <a:gd name="connsiteY1" fmla="*/ 0 h 5241315"/>
              <a:gd name="connsiteX2" fmla="*/ 8251633 w 8251633"/>
              <a:gd name="connsiteY2" fmla="*/ 5241315 h 5241315"/>
              <a:gd name="connsiteX3" fmla="*/ 0 w 8251633"/>
              <a:gd name="connsiteY3" fmla="*/ 5241315 h 5241315"/>
              <a:gd name="connsiteX4" fmla="*/ 0 w 8251633"/>
              <a:gd name="connsiteY4" fmla="*/ 0 h 524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1633" h="5241315" fill="none" extrusionOk="0">
                <a:moveTo>
                  <a:pt x="0" y="0"/>
                </a:moveTo>
                <a:cubicBezTo>
                  <a:pt x="2717621" y="-79666"/>
                  <a:pt x="7050349" y="-65050"/>
                  <a:pt x="8251633" y="0"/>
                </a:cubicBezTo>
                <a:cubicBezTo>
                  <a:pt x="8111864" y="573265"/>
                  <a:pt x="8358182" y="3999288"/>
                  <a:pt x="8251633" y="5241315"/>
                </a:cubicBezTo>
                <a:cubicBezTo>
                  <a:pt x="5020033" y="5281132"/>
                  <a:pt x="3967432" y="5307266"/>
                  <a:pt x="0" y="5241315"/>
                </a:cubicBezTo>
                <a:cubicBezTo>
                  <a:pt x="10125" y="2720123"/>
                  <a:pt x="-19015" y="1180088"/>
                  <a:pt x="0" y="0"/>
                </a:cubicBezTo>
                <a:close/>
              </a:path>
              <a:path w="8251633" h="5241315" stroke="0" extrusionOk="0">
                <a:moveTo>
                  <a:pt x="0" y="0"/>
                </a:moveTo>
                <a:cubicBezTo>
                  <a:pt x="840011" y="133561"/>
                  <a:pt x="5737837" y="-6289"/>
                  <a:pt x="8251633" y="0"/>
                </a:cubicBezTo>
                <a:cubicBezTo>
                  <a:pt x="8406947" y="1157131"/>
                  <a:pt x="8417295" y="3842756"/>
                  <a:pt x="8251633" y="5241315"/>
                </a:cubicBezTo>
                <a:cubicBezTo>
                  <a:pt x="6963885" y="5353876"/>
                  <a:pt x="2971480" y="5289575"/>
                  <a:pt x="0" y="5241315"/>
                </a:cubicBezTo>
                <a:cubicBezTo>
                  <a:pt x="115601" y="3462124"/>
                  <a:pt x="94914" y="194983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9043463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68728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руг, снимок экрана, Графика, векторная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0AA83F-AD49-9074-0A8A-866BAA9AF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8"/>
            <a:ext cx="12191999" cy="6864808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4E87BD-27C9-8869-57DA-5B6575D79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5599647" y="-1010467"/>
            <a:ext cx="864173" cy="3448281"/>
          </a:xfrm>
          <a:custGeom>
            <a:avLst/>
            <a:gdLst>
              <a:gd name="connsiteX0" fmla="*/ 0 w 864173"/>
              <a:gd name="connsiteY0" fmla="*/ 0 h 3448281"/>
              <a:gd name="connsiteX1" fmla="*/ 432087 w 864173"/>
              <a:gd name="connsiteY1" fmla="*/ 0 h 3448281"/>
              <a:gd name="connsiteX2" fmla="*/ 864173 w 864173"/>
              <a:gd name="connsiteY2" fmla="*/ 0 h 3448281"/>
              <a:gd name="connsiteX3" fmla="*/ 864173 w 864173"/>
              <a:gd name="connsiteY3" fmla="*/ 689656 h 3448281"/>
              <a:gd name="connsiteX4" fmla="*/ 864173 w 864173"/>
              <a:gd name="connsiteY4" fmla="*/ 1413795 h 3448281"/>
              <a:gd name="connsiteX5" fmla="*/ 864173 w 864173"/>
              <a:gd name="connsiteY5" fmla="*/ 2137934 h 3448281"/>
              <a:gd name="connsiteX6" fmla="*/ 864173 w 864173"/>
              <a:gd name="connsiteY6" fmla="*/ 2827590 h 3448281"/>
              <a:gd name="connsiteX7" fmla="*/ 864173 w 864173"/>
              <a:gd name="connsiteY7" fmla="*/ 3448281 h 3448281"/>
              <a:gd name="connsiteX8" fmla="*/ 423445 w 864173"/>
              <a:gd name="connsiteY8" fmla="*/ 3448281 h 3448281"/>
              <a:gd name="connsiteX9" fmla="*/ 0 w 864173"/>
              <a:gd name="connsiteY9" fmla="*/ 3448281 h 3448281"/>
              <a:gd name="connsiteX10" fmla="*/ 0 w 864173"/>
              <a:gd name="connsiteY10" fmla="*/ 2793108 h 3448281"/>
              <a:gd name="connsiteX11" fmla="*/ 0 w 864173"/>
              <a:gd name="connsiteY11" fmla="*/ 2137934 h 3448281"/>
              <a:gd name="connsiteX12" fmla="*/ 0 w 864173"/>
              <a:gd name="connsiteY12" fmla="*/ 1413795 h 3448281"/>
              <a:gd name="connsiteX13" fmla="*/ 0 w 864173"/>
              <a:gd name="connsiteY13" fmla="*/ 655173 h 3448281"/>
              <a:gd name="connsiteX14" fmla="*/ 0 w 864173"/>
              <a:gd name="connsiteY14" fmla="*/ 0 h 344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4173" h="3448281" fill="none" extrusionOk="0">
                <a:moveTo>
                  <a:pt x="0" y="0"/>
                </a:moveTo>
                <a:cubicBezTo>
                  <a:pt x="131284" y="303"/>
                  <a:pt x="301929" y="-3748"/>
                  <a:pt x="432087" y="0"/>
                </a:cubicBezTo>
                <a:cubicBezTo>
                  <a:pt x="562245" y="3748"/>
                  <a:pt x="772941" y="-10216"/>
                  <a:pt x="864173" y="0"/>
                </a:cubicBezTo>
                <a:cubicBezTo>
                  <a:pt x="876490" y="153651"/>
                  <a:pt x="853863" y="512458"/>
                  <a:pt x="864173" y="689656"/>
                </a:cubicBezTo>
                <a:cubicBezTo>
                  <a:pt x="874483" y="866854"/>
                  <a:pt x="830887" y="1164494"/>
                  <a:pt x="864173" y="1413795"/>
                </a:cubicBezTo>
                <a:cubicBezTo>
                  <a:pt x="897459" y="1663096"/>
                  <a:pt x="837819" y="1952537"/>
                  <a:pt x="864173" y="2137934"/>
                </a:cubicBezTo>
                <a:cubicBezTo>
                  <a:pt x="890527" y="2323331"/>
                  <a:pt x="835673" y="2513400"/>
                  <a:pt x="864173" y="2827590"/>
                </a:cubicBezTo>
                <a:cubicBezTo>
                  <a:pt x="892673" y="3141780"/>
                  <a:pt x="893616" y="3174694"/>
                  <a:pt x="864173" y="3448281"/>
                </a:cubicBezTo>
                <a:cubicBezTo>
                  <a:pt x="681964" y="3450274"/>
                  <a:pt x="544983" y="3431338"/>
                  <a:pt x="423445" y="3448281"/>
                </a:cubicBezTo>
                <a:cubicBezTo>
                  <a:pt x="301907" y="3465224"/>
                  <a:pt x="108576" y="3453574"/>
                  <a:pt x="0" y="3448281"/>
                </a:cubicBezTo>
                <a:cubicBezTo>
                  <a:pt x="-1687" y="3239257"/>
                  <a:pt x="-8438" y="3020469"/>
                  <a:pt x="0" y="2793108"/>
                </a:cubicBezTo>
                <a:cubicBezTo>
                  <a:pt x="8438" y="2565747"/>
                  <a:pt x="-27947" y="2285389"/>
                  <a:pt x="0" y="2137934"/>
                </a:cubicBezTo>
                <a:cubicBezTo>
                  <a:pt x="27947" y="1990479"/>
                  <a:pt x="-31248" y="1601696"/>
                  <a:pt x="0" y="1413795"/>
                </a:cubicBezTo>
                <a:cubicBezTo>
                  <a:pt x="31248" y="1225894"/>
                  <a:pt x="-31559" y="813396"/>
                  <a:pt x="0" y="655173"/>
                </a:cubicBezTo>
                <a:cubicBezTo>
                  <a:pt x="31559" y="496950"/>
                  <a:pt x="-31647" y="247269"/>
                  <a:pt x="0" y="0"/>
                </a:cubicBezTo>
                <a:close/>
              </a:path>
              <a:path w="864173" h="3448281" stroke="0" extrusionOk="0">
                <a:moveTo>
                  <a:pt x="0" y="0"/>
                </a:moveTo>
                <a:cubicBezTo>
                  <a:pt x="146659" y="-8702"/>
                  <a:pt x="231459" y="-5528"/>
                  <a:pt x="449370" y="0"/>
                </a:cubicBezTo>
                <a:cubicBezTo>
                  <a:pt x="667281" y="5528"/>
                  <a:pt x="780403" y="-19235"/>
                  <a:pt x="864173" y="0"/>
                </a:cubicBezTo>
                <a:cubicBezTo>
                  <a:pt x="884130" y="199859"/>
                  <a:pt x="863323" y="333150"/>
                  <a:pt x="864173" y="620691"/>
                </a:cubicBezTo>
                <a:cubicBezTo>
                  <a:pt x="865023" y="908232"/>
                  <a:pt x="862365" y="1005788"/>
                  <a:pt x="864173" y="1344830"/>
                </a:cubicBezTo>
                <a:cubicBezTo>
                  <a:pt x="865981" y="1683872"/>
                  <a:pt x="886262" y="1809536"/>
                  <a:pt x="864173" y="2103451"/>
                </a:cubicBezTo>
                <a:cubicBezTo>
                  <a:pt x="842084" y="2397366"/>
                  <a:pt x="879488" y="2615461"/>
                  <a:pt x="864173" y="2862073"/>
                </a:cubicBezTo>
                <a:cubicBezTo>
                  <a:pt x="848858" y="3108685"/>
                  <a:pt x="840874" y="3222650"/>
                  <a:pt x="864173" y="3448281"/>
                </a:cubicBezTo>
                <a:cubicBezTo>
                  <a:pt x="697266" y="3455781"/>
                  <a:pt x="582321" y="3440589"/>
                  <a:pt x="423445" y="3448281"/>
                </a:cubicBezTo>
                <a:cubicBezTo>
                  <a:pt x="264569" y="3455973"/>
                  <a:pt x="138986" y="3455759"/>
                  <a:pt x="0" y="3448281"/>
                </a:cubicBezTo>
                <a:cubicBezTo>
                  <a:pt x="-34476" y="3264880"/>
                  <a:pt x="-34284" y="2917108"/>
                  <a:pt x="0" y="2724142"/>
                </a:cubicBezTo>
                <a:cubicBezTo>
                  <a:pt x="34284" y="2531176"/>
                  <a:pt x="31294" y="2268593"/>
                  <a:pt x="0" y="2034486"/>
                </a:cubicBezTo>
                <a:cubicBezTo>
                  <a:pt x="-31294" y="1800379"/>
                  <a:pt x="-6560" y="1643456"/>
                  <a:pt x="0" y="1344830"/>
                </a:cubicBezTo>
                <a:cubicBezTo>
                  <a:pt x="6560" y="1046204"/>
                  <a:pt x="5473" y="332384"/>
                  <a:pt x="0" y="0"/>
                </a:cubicBezTo>
                <a:close/>
              </a:path>
            </a:pathLst>
          </a:custGeom>
          <a:ln w="57150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1577145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6A672C-7776-C478-180B-18C900CF6A9E}"/>
              </a:ext>
            </a:extLst>
          </p:cNvPr>
          <p:cNvSpPr/>
          <p:nvPr/>
        </p:nvSpPr>
        <p:spPr>
          <a:xfrm>
            <a:off x="4568974" y="161195"/>
            <a:ext cx="3054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Загадки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Рисунок 5" descr="Изображение выглядит как Мультфильм, графическая вставка, иллюстрация, Аним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64AEF1-64B9-AE2B-67D7-CF6FD0E25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92" y="1434155"/>
            <a:ext cx="8896907" cy="5132403"/>
          </a:xfrm>
          <a:custGeom>
            <a:avLst/>
            <a:gdLst>
              <a:gd name="connsiteX0" fmla="*/ 0 w 8896907"/>
              <a:gd name="connsiteY0" fmla="*/ 0 h 5132403"/>
              <a:gd name="connsiteX1" fmla="*/ 8896907 w 8896907"/>
              <a:gd name="connsiteY1" fmla="*/ 0 h 5132403"/>
              <a:gd name="connsiteX2" fmla="*/ 8896907 w 8896907"/>
              <a:gd name="connsiteY2" fmla="*/ 5132403 h 5132403"/>
              <a:gd name="connsiteX3" fmla="*/ 0 w 8896907"/>
              <a:gd name="connsiteY3" fmla="*/ 5132403 h 5132403"/>
              <a:gd name="connsiteX4" fmla="*/ 0 w 8896907"/>
              <a:gd name="connsiteY4" fmla="*/ 0 h 513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6907" h="5132403" fill="none" extrusionOk="0">
                <a:moveTo>
                  <a:pt x="0" y="0"/>
                </a:moveTo>
                <a:cubicBezTo>
                  <a:pt x="3347092" y="-82261"/>
                  <a:pt x="6234884" y="86777"/>
                  <a:pt x="8896907" y="0"/>
                </a:cubicBezTo>
                <a:cubicBezTo>
                  <a:pt x="8758565" y="687957"/>
                  <a:pt x="8957930" y="4280593"/>
                  <a:pt x="8896907" y="5132403"/>
                </a:cubicBezTo>
                <a:cubicBezTo>
                  <a:pt x="5574372" y="5103678"/>
                  <a:pt x="2859771" y="5072020"/>
                  <a:pt x="0" y="5132403"/>
                </a:cubicBezTo>
                <a:cubicBezTo>
                  <a:pt x="60977" y="4434082"/>
                  <a:pt x="16013" y="2287855"/>
                  <a:pt x="0" y="0"/>
                </a:cubicBezTo>
                <a:close/>
              </a:path>
              <a:path w="8896907" h="5132403" stroke="0" extrusionOk="0">
                <a:moveTo>
                  <a:pt x="0" y="0"/>
                </a:moveTo>
                <a:cubicBezTo>
                  <a:pt x="3368712" y="141786"/>
                  <a:pt x="7323040" y="159545"/>
                  <a:pt x="8896907" y="0"/>
                </a:cubicBezTo>
                <a:cubicBezTo>
                  <a:pt x="8885777" y="975609"/>
                  <a:pt x="8986240" y="3282929"/>
                  <a:pt x="8896907" y="5132403"/>
                </a:cubicBezTo>
                <a:cubicBezTo>
                  <a:pt x="6333686" y="5251022"/>
                  <a:pt x="4047972" y="5054157"/>
                  <a:pt x="0" y="5132403"/>
                </a:cubicBezTo>
                <a:cubicBezTo>
                  <a:pt x="1624" y="2983642"/>
                  <a:pt x="-19420" y="2345972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0773649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4025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руг, снимок экрана, Графика, векторная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0AA83F-AD49-9074-0A8A-866BAA9AF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8"/>
            <a:ext cx="12191999" cy="6864808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0AFE28-25D0-5C0B-C041-06D6D2E0D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5610663" y="-4425695"/>
            <a:ext cx="864173" cy="10278738"/>
          </a:xfrm>
          <a:custGeom>
            <a:avLst/>
            <a:gdLst>
              <a:gd name="connsiteX0" fmla="*/ 0 w 864173"/>
              <a:gd name="connsiteY0" fmla="*/ 0 h 10278738"/>
              <a:gd name="connsiteX1" fmla="*/ 414803 w 864173"/>
              <a:gd name="connsiteY1" fmla="*/ 0 h 10278738"/>
              <a:gd name="connsiteX2" fmla="*/ 864173 w 864173"/>
              <a:gd name="connsiteY2" fmla="*/ 0 h 10278738"/>
              <a:gd name="connsiteX3" fmla="*/ 864173 w 864173"/>
              <a:gd name="connsiteY3" fmla="*/ 479674 h 10278738"/>
              <a:gd name="connsiteX4" fmla="*/ 864173 w 864173"/>
              <a:gd name="connsiteY4" fmla="*/ 1062136 h 10278738"/>
              <a:gd name="connsiteX5" fmla="*/ 864173 w 864173"/>
              <a:gd name="connsiteY5" fmla="*/ 1541811 h 10278738"/>
              <a:gd name="connsiteX6" fmla="*/ 864173 w 864173"/>
              <a:gd name="connsiteY6" fmla="*/ 2124273 h 10278738"/>
              <a:gd name="connsiteX7" fmla="*/ 864173 w 864173"/>
              <a:gd name="connsiteY7" fmla="*/ 2809522 h 10278738"/>
              <a:gd name="connsiteX8" fmla="*/ 864173 w 864173"/>
              <a:gd name="connsiteY8" fmla="*/ 3597558 h 10278738"/>
              <a:gd name="connsiteX9" fmla="*/ 864173 w 864173"/>
              <a:gd name="connsiteY9" fmla="*/ 3974445 h 10278738"/>
              <a:gd name="connsiteX10" fmla="*/ 864173 w 864173"/>
              <a:gd name="connsiteY10" fmla="*/ 4659695 h 10278738"/>
              <a:gd name="connsiteX11" fmla="*/ 864173 w 864173"/>
              <a:gd name="connsiteY11" fmla="*/ 5036582 h 10278738"/>
              <a:gd name="connsiteX12" fmla="*/ 864173 w 864173"/>
              <a:gd name="connsiteY12" fmla="*/ 5413469 h 10278738"/>
              <a:gd name="connsiteX13" fmla="*/ 864173 w 864173"/>
              <a:gd name="connsiteY13" fmla="*/ 6098718 h 10278738"/>
              <a:gd name="connsiteX14" fmla="*/ 864173 w 864173"/>
              <a:gd name="connsiteY14" fmla="*/ 6886754 h 10278738"/>
              <a:gd name="connsiteX15" fmla="*/ 864173 w 864173"/>
              <a:gd name="connsiteY15" fmla="*/ 7674791 h 10278738"/>
              <a:gd name="connsiteX16" fmla="*/ 864173 w 864173"/>
              <a:gd name="connsiteY16" fmla="*/ 8462828 h 10278738"/>
              <a:gd name="connsiteX17" fmla="*/ 864173 w 864173"/>
              <a:gd name="connsiteY17" fmla="*/ 9353652 h 10278738"/>
              <a:gd name="connsiteX18" fmla="*/ 864173 w 864173"/>
              <a:gd name="connsiteY18" fmla="*/ 10278738 h 10278738"/>
              <a:gd name="connsiteX19" fmla="*/ 458012 w 864173"/>
              <a:gd name="connsiteY19" fmla="*/ 10278738 h 10278738"/>
              <a:gd name="connsiteX20" fmla="*/ 0 w 864173"/>
              <a:gd name="connsiteY20" fmla="*/ 10278738 h 10278738"/>
              <a:gd name="connsiteX21" fmla="*/ 0 w 864173"/>
              <a:gd name="connsiteY21" fmla="*/ 9901851 h 10278738"/>
              <a:gd name="connsiteX22" fmla="*/ 0 w 864173"/>
              <a:gd name="connsiteY22" fmla="*/ 9319389 h 10278738"/>
              <a:gd name="connsiteX23" fmla="*/ 0 w 864173"/>
              <a:gd name="connsiteY23" fmla="*/ 8634140 h 10278738"/>
              <a:gd name="connsiteX24" fmla="*/ 0 w 864173"/>
              <a:gd name="connsiteY24" fmla="*/ 8257253 h 10278738"/>
              <a:gd name="connsiteX25" fmla="*/ 0 w 864173"/>
              <a:gd name="connsiteY25" fmla="*/ 7880366 h 10278738"/>
              <a:gd name="connsiteX26" fmla="*/ 0 w 864173"/>
              <a:gd name="connsiteY26" fmla="*/ 7297904 h 10278738"/>
              <a:gd name="connsiteX27" fmla="*/ 0 w 864173"/>
              <a:gd name="connsiteY27" fmla="*/ 6818230 h 10278738"/>
              <a:gd name="connsiteX28" fmla="*/ 0 w 864173"/>
              <a:gd name="connsiteY28" fmla="*/ 6235768 h 10278738"/>
              <a:gd name="connsiteX29" fmla="*/ 0 w 864173"/>
              <a:gd name="connsiteY29" fmla="*/ 5447731 h 10278738"/>
              <a:gd name="connsiteX30" fmla="*/ 0 w 864173"/>
              <a:gd name="connsiteY30" fmla="*/ 5070844 h 10278738"/>
              <a:gd name="connsiteX31" fmla="*/ 0 w 864173"/>
              <a:gd name="connsiteY31" fmla="*/ 4591170 h 10278738"/>
              <a:gd name="connsiteX32" fmla="*/ 0 w 864173"/>
              <a:gd name="connsiteY32" fmla="*/ 3905920 h 10278738"/>
              <a:gd name="connsiteX33" fmla="*/ 0 w 864173"/>
              <a:gd name="connsiteY33" fmla="*/ 3529033 h 10278738"/>
              <a:gd name="connsiteX34" fmla="*/ 0 w 864173"/>
              <a:gd name="connsiteY34" fmla="*/ 2946572 h 10278738"/>
              <a:gd name="connsiteX35" fmla="*/ 0 w 864173"/>
              <a:gd name="connsiteY35" fmla="*/ 2364110 h 10278738"/>
              <a:gd name="connsiteX36" fmla="*/ 0 w 864173"/>
              <a:gd name="connsiteY36" fmla="*/ 1678861 h 10278738"/>
              <a:gd name="connsiteX37" fmla="*/ 0 w 864173"/>
              <a:gd name="connsiteY37" fmla="*/ 1199186 h 10278738"/>
              <a:gd name="connsiteX38" fmla="*/ 0 w 864173"/>
              <a:gd name="connsiteY38" fmla="*/ 0 h 102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64173" h="10278738" fill="none" extrusionOk="0">
                <a:moveTo>
                  <a:pt x="0" y="0"/>
                </a:moveTo>
                <a:cubicBezTo>
                  <a:pt x="93915" y="-20310"/>
                  <a:pt x="328149" y="-4070"/>
                  <a:pt x="414803" y="0"/>
                </a:cubicBezTo>
                <a:cubicBezTo>
                  <a:pt x="501457" y="4070"/>
                  <a:pt x="718031" y="408"/>
                  <a:pt x="864173" y="0"/>
                </a:cubicBezTo>
                <a:cubicBezTo>
                  <a:pt x="878022" y="106197"/>
                  <a:pt x="880420" y="293357"/>
                  <a:pt x="864173" y="479674"/>
                </a:cubicBezTo>
                <a:cubicBezTo>
                  <a:pt x="847926" y="665991"/>
                  <a:pt x="879092" y="802536"/>
                  <a:pt x="864173" y="1062136"/>
                </a:cubicBezTo>
                <a:cubicBezTo>
                  <a:pt x="849254" y="1321736"/>
                  <a:pt x="887438" y="1431598"/>
                  <a:pt x="864173" y="1541811"/>
                </a:cubicBezTo>
                <a:cubicBezTo>
                  <a:pt x="840908" y="1652025"/>
                  <a:pt x="891555" y="1995418"/>
                  <a:pt x="864173" y="2124273"/>
                </a:cubicBezTo>
                <a:cubicBezTo>
                  <a:pt x="836791" y="2253128"/>
                  <a:pt x="889172" y="2486159"/>
                  <a:pt x="864173" y="2809522"/>
                </a:cubicBezTo>
                <a:cubicBezTo>
                  <a:pt x="839174" y="3132885"/>
                  <a:pt x="892995" y="3310093"/>
                  <a:pt x="864173" y="3597558"/>
                </a:cubicBezTo>
                <a:cubicBezTo>
                  <a:pt x="835351" y="3885023"/>
                  <a:pt x="872899" y="3849893"/>
                  <a:pt x="864173" y="3974445"/>
                </a:cubicBezTo>
                <a:cubicBezTo>
                  <a:pt x="855447" y="4098997"/>
                  <a:pt x="869818" y="4482903"/>
                  <a:pt x="864173" y="4659695"/>
                </a:cubicBezTo>
                <a:cubicBezTo>
                  <a:pt x="858529" y="4836487"/>
                  <a:pt x="855402" y="4921868"/>
                  <a:pt x="864173" y="5036582"/>
                </a:cubicBezTo>
                <a:cubicBezTo>
                  <a:pt x="872944" y="5151296"/>
                  <a:pt x="848451" y="5309492"/>
                  <a:pt x="864173" y="5413469"/>
                </a:cubicBezTo>
                <a:cubicBezTo>
                  <a:pt x="879895" y="5517446"/>
                  <a:pt x="845612" y="5769955"/>
                  <a:pt x="864173" y="6098718"/>
                </a:cubicBezTo>
                <a:cubicBezTo>
                  <a:pt x="882734" y="6427481"/>
                  <a:pt x="875924" y="6639899"/>
                  <a:pt x="864173" y="6886754"/>
                </a:cubicBezTo>
                <a:cubicBezTo>
                  <a:pt x="852422" y="7133609"/>
                  <a:pt x="827919" y="7486905"/>
                  <a:pt x="864173" y="7674791"/>
                </a:cubicBezTo>
                <a:cubicBezTo>
                  <a:pt x="900427" y="7862677"/>
                  <a:pt x="838153" y="8094811"/>
                  <a:pt x="864173" y="8462828"/>
                </a:cubicBezTo>
                <a:cubicBezTo>
                  <a:pt x="890193" y="8830845"/>
                  <a:pt x="902759" y="9082733"/>
                  <a:pt x="864173" y="9353652"/>
                </a:cubicBezTo>
                <a:cubicBezTo>
                  <a:pt x="825587" y="9624571"/>
                  <a:pt x="878219" y="9852215"/>
                  <a:pt x="864173" y="10278738"/>
                </a:cubicBezTo>
                <a:cubicBezTo>
                  <a:pt x="752033" y="10278181"/>
                  <a:pt x="542847" y="10281945"/>
                  <a:pt x="458012" y="10278738"/>
                </a:cubicBezTo>
                <a:cubicBezTo>
                  <a:pt x="373177" y="10275531"/>
                  <a:pt x="220520" y="10275956"/>
                  <a:pt x="0" y="10278738"/>
                </a:cubicBezTo>
                <a:cubicBezTo>
                  <a:pt x="-2384" y="10098076"/>
                  <a:pt x="8058" y="10014785"/>
                  <a:pt x="0" y="9901851"/>
                </a:cubicBezTo>
                <a:cubicBezTo>
                  <a:pt x="-8058" y="9788917"/>
                  <a:pt x="-12964" y="9455267"/>
                  <a:pt x="0" y="9319389"/>
                </a:cubicBezTo>
                <a:cubicBezTo>
                  <a:pt x="12964" y="9183511"/>
                  <a:pt x="16116" y="8914215"/>
                  <a:pt x="0" y="8634140"/>
                </a:cubicBezTo>
                <a:cubicBezTo>
                  <a:pt x="-16116" y="8354065"/>
                  <a:pt x="-10257" y="8362166"/>
                  <a:pt x="0" y="8257253"/>
                </a:cubicBezTo>
                <a:cubicBezTo>
                  <a:pt x="10257" y="8152340"/>
                  <a:pt x="4459" y="8060734"/>
                  <a:pt x="0" y="7880366"/>
                </a:cubicBezTo>
                <a:cubicBezTo>
                  <a:pt x="-4459" y="7699998"/>
                  <a:pt x="21920" y="7584725"/>
                  <a:pt x="0" y="7297904"/>
                </a:cubicBezTo>
                <a:cubicBezTo>
                  <a:pt x="-21920" y="7011083"/>
                  <a:pt x="4677" y="7052916"/>
                  <a:pt x="0" y="6818230"/>
                </a:cubicBezTo>
                <a:cubicBezTo>
                  <a:pt x="-4677" y="6583544"/>
                  <a:pt x="-26263" y="6418248"/>
                  <a:pt x="0" y="6235768"/>
                </a:cubicBezTo>
                <a:cubicBezTo>
                  <a:pt x="26263" y="6053288"/>
                  <a:pt x="-4317" y="5637283"/>
                  <a:pt x="0" y="5447731"/>
                </a:cubicBezTo>
                <a:cubicBezTo>
                  <a:pt x="4317" y="5258179"/>
                  <a:pt x="12362" y="5190415"/>
                  <a:pt x="0" y="5070844"/>
                </a:cubicBezTo>
                <a:cubicBezTo>
                  <a:pt x="-12362" y="4951273"/>
                  <a:pt x="21354" y="4794408"/>
                  <a:pt x="0" y="4591170"/>
                </a:cubicBezTo>
                <a:cubicBezTo>
                  <a:pt x="-21354" y="4387932"/>
                  <a:pt x="-3517" y="4219376"/>
                  <a:pt x="0" y="3905920"/>
                </a:cubicBezTo>
                <a:cubicBezTo>
                  <a:pt x="3517" y="3592464"/>
                  <a:pt x="2641" y="3634074"/>
                  <a:pt x="0" y="3529033"/>
                </a:cubicBezTo>
                <a:cubicBezTo>
                  <a:pt x="-2641" y="3423992"/>
                  <a:pt x="-19216" y="3144774"/>
                  <a:pt x="0" y="2946572"/>
                </a:cubicBezTo>
                <a:cubicBezTo>
                  <a:pt x="19216" y="2748370"/>
                  <a:pt x="-18177" y="2489565"/>
                  <a:pt x="0" y="2364110"/>
                </a:cubicBezTo>
                <a:cubicBezTo>
                  <a:pt x="18177" y="2238655"/>
                  <a:pt x="19443" y="1914040"/>
                  <a:pt x="0" y="1678861"/>
                </a:cubicBezTo>
                <a:cubicBezTo>
                  <a:pt x="-19443" y="1443682"/>
                  <a:pt x="-6941" y="1298973"/>
                  <a:pt x="0" y="1199186"/>
                </a:cubicBezTo>
                <a:cubicBezTo>
                  <a:pt x="6941" y="1099400"/>
                  <a:pt x="-11854" y="470979"/>
                  <a:pt x="0" y="0"/>
                </a:cubicBezTo>
                <a:close/>
              </a:path>
              <a:path w="864173" h="10278738" stroke="0" extrusionOk="0">
                <a:moveTo>
                  <a:pt x="0" y="0"/>
                </a:moveTo>
                <a:cubicBezTo>
                  <a:pt x="146659" y="-8702"/>
                  <a:pt x="231459" y="-5528"/>
                  <a:pt x="449370" y="0"/>
                </a:cubicBezTo>
                <a:cubicBezTo>
                  <a:pt x="667281" y="5528"/>
                  <a:pt x="780403" y="-19235"/>
                  <a:pt x="864173" y="0"/>
                </a:cubicBezTo>
                <a:cubicBezTo>
                  <a:pt x="853540" y="216108"/>
                  <a:pt x="877776" y="325593"/>
                  <a:pt x="864173" y="479674"/>
                </a:cubicBezTo>
                <a:cubicBezTo>
                  <a:pt x="850570" y="633755"/>
                  <a:pt x="890281" y="1031993"/>
                  <a:pt x="864173" y="1267711"/>
                </a:cubicBezTo>
                <a:cubicBezTo>
                  <a:pt x="838065" y="1503429"/>
                  <a:pt x="820110" y="1765970"/>
                  <a:pt x="864173" y="2158535"/>
                </a:cubicBezTo>
                <a:cubicBezTo>
                  <a:pt x="908236" y="2551100"/>
                  <a:pt x="851460" y="2668681"/>
                  <a:pt x="864173" y="3049359"/>
                </a:cubicBezTo>
                <a:cubicBezTo>
                  <a:pt x="876886" y="3430037"/>
                  <a:pt x="869646" y="3456104"/>
                  <a:pt x="864173" y="3734608"/>
                </a:cubicBezTo>
                <a:cubicBezTo>
                  <a:pt x="858700" y="4013112"/>
                  <a:pt x="898604" y="4271672"/>
                  <a:pt x="864173" y="4522645"/>
                </a:cubicBezTo>
                <a:cubicBezTo>
                  <a:pt x="829742" y="4773618"/>
                  <a:pt x="853798" y="4712692"/>
                  <a:pt x="864173" y="4899532"/>
                </a:cubicBezTo>
                <a:cubicBezTo>
                  <a:pt x="874548" y="5086372"/>
                  <a:pt x="843744" y="5251793"/>
                  <a:pt x="864173" y="5584781"/>
                </a:cubicBezTo>
                <a:cubicBezTo>
                  <a:pt x="884602" y="5917769"/>
                  <a:pt x="837109" y="6091324"/>
                  <a:pt x="864173" y="6270030"/>
                </a:cubicBezTo>
                <a:cubicBezTo>
                  <a:pt x="891237" y="6448736"/>
                  <a:pt x="860425" y="6673036"/>
                  <a:pt x="864173" y="6955279"/>
                </a:cubicBezTo>
                <a:cubicBezTo>
                  <a:pt x="867921" y="7237522"/>
                  <a:pt x="872337" y="7331977"/>
                  <a:pt x="864173" y="7537741"/>
                </a:cubicBezTo>
                <a:cubicBezTo>
                  <a:pt x="856009" y="7743505"/>
                  <a:pt x="881659" y="8240447"/>
                  <a:pt x="864173" y="8428565"/>
                </a:cubicBezTo>
                <a:cubicBezTo>
                  <a:pt x="846687" y="8616683"/>
                  <a:pt x="873622" y="8697893"/>
                  <a:pt x="864173" y="8805452"/>
                </a:cubicBezTo>
                <a:cubicBezTo>
                  <a:pt x="854724" y="8913011"/>
                  <a:pt x="858670" y="9026262"/>
                  <a:pt x="864173" y="9182339"/>
                </a:cubicBezTo>
                <a:cubicBezTo>
                  <a:pt x="869676" y="9338416"/>
                  <a:pt x="899894" y="9970243"/>
                  <a:pt x="864173" y="10278738"/>
                </a:cubicBezTo>
                <a:cubicBezTo>
                  <a:pt x="754063" y="10291381"/>
                  <a:pt x="527319" y="10288434"/>
                  <a:pt x="432087" y="10278738"/>
                </a:cubicBezTo>
                <a:cubicBezTo>
                  <a:pt x="336855" y="10269042"/>
                  <a:pt x="117879" y="10272687"/>
                  <a:pt x="0" y="10278738"/>
                </a:cubicBezTo>
                <a:cubicBezTo>
                  <a:pt x="27121" y="9896637"/>
                  <a:pt x="-7892" y="9875984"/>
                  <a:pt x="0" y="9490701"/>
                </a:cubicBezTo>
                <a:cubicBezTo>
                  <a:pt x="7892" y="9105418"/>
                  <a:pt x="-10783" y="9201282"/>
                  <a:pt x="0" y="9113814"/>
                </a:cubicBezTo>
                <a:cubicBezTo>
                  <a:pt x="10783" y="9026346"/>
                  <a:pt x="-21922" y="8761662"/>
                  <a:pt x="0" y="8634140"/>
                </a:cubicBezTo>
                <a:cubicBezTo>
                  <a:pt x="21922" y="8506618"/>
                  <a:pt x="18640" y="8097990"/>
                  <a:pt x="0" y="7846103"/>
                </a:cubicBezTo>
                <a:cubicBezTo>
                  <a:pt x="-18640" y="7594216"/>
                  <a:pt x="-11451" y="7359410"/>
                  <a:pt x="0" y="7058067"/>
                </a:cubicBezTo>
                <a:cubicBezTo>
                  <a:pt x="11451" y="6756724"/>
                  <a:pt x="-21209" y="6749315"/>
                  <a:pt x="0" y="6475605"/>
                </a:cubicBezTo>
                <a:cubicBezTo>
                  <a:pt x="21209" y="6201895"/>
                  <a:pt x="19834" y="6107229"/>
                  <a:pt x="0" y="5995931"/>
                </a:cubicBezTo>
                <a:cubicBezTo>
                  <a:pt x="-19834" y="5884633"/>
                  <a:pt x="4220" y="5623165"/>
                  <a:pt x="0" y="5516256"/>
                </a:cubicBezTo>
                <a:cubicBezTo>
                  <a:pt x="-4220" y="5409347"/>
                  <a:pt x="12355" y="5226486"/>
                  <a:pt x="0" y="5139369"/>
                </a:cubicBezTo>
                <a:cubicBezTo>
                  <a:pt x="-12355" y="5052252"/>
                  <a:pt x="-28600" y="4725174"/>
                  <a:pt x="0" y="4556907"/>
                </a:cubicBezTo>
                <a:cubicBezTo>
                  <a:pt x="28600" y="4388640"/>
                  <a:pt x="-31008" y="3959038"/>
                  <a:pt x="0" y="3666083"/>
                </a:cubicBezTo>
                <a:cubicBezTo>
                  <a:pt x="31008" y="3373128"/>
                  <a:pt x="4747" y="3232668"/>
                  <a:pt x="0" y="2980834"/>
                </a:cubicBezTo>
                <a:cubicBezTo>
                  <a:pt x="-4747" y="2729000"/>
                  <a:pt x="-4201" y="2690466"/>
                  <a:pt x="0" y="2501160"/>
                </a:cubicBezTo>
                <a:cubicBezTo>
                  <a:pt x="4201" y="2311854"/>
                  <a:pt x="-31851" y="2026668"/>
                  <a:pt x="0" y="1713123"/>
                </a:cubicBezTo>
                <a:cubicBezTo>
                  <a:pt x="31851" y="1399578"/>
                  <a:pt x="-16257" y="1259930"/>
                  <a:pt x="0" y="1130661"/>
                </a:cubicBezTo>
                <a:cubicBezTo>
                  <a:pt x="16257" y="1001392"/>
                  <a:pt x="-23408" y="250569"/>
                  <a:pt x="0" y="0"/>
                </a:cubicBezTo>
                <a:close/>
              </a:path>
            </a:pathLst>
          </a:custGeom>
          <a:ln w="57150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1577145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2ECCDE-58D8-7B18-3EA3-777D632155D1}"/>
              </a:ext>
            </a:extLst>
          </p:cNvPr>
          <p:cNvSpPr/>
          <p:nvPr/>
        </p:nvSpPr>
        <p:spPr>
          <a:xfrm>
            <a:off x="192793" y="222431"/>
            <a:ext cx="11699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Продуктивная деятельность</a:t>
            </a:r>
          </a:p>
        </p:txBody>
      </p:sp>
      <p:pic>
        <p:nvPicPr>
          <p:cNvPr id="6" name="Рисунок 5" descr="Изображение выглядит как текст, ребенок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901E1CC-FCE8-A307-E67A-F9C5E8F08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t="14458" r="-874" b="60"/>
          <a:stretch/>
        </p:blipFill>
        <p:spPr>
          <a:xfrm>
            <a:off x="1869194" y="1371225"/>
            <a:ext cx="8211239" cy="5264344"/>
          </a:xfrm>
          <a:custGeom>
            <a:avLst/>
            <a:gdLst>
              <a:gd name="connsiteX0" fmla="*/ 0 w 8211239"/>
              <a:gd name="connsiteY0" fmla="*/ 0 h 5264344"/>
              <a:gd name="connsiteX1" fmla="*/ 8211239 w 8211239"/>
              <a:gd name="connsiteY1" fmla="*/ 0 h 5264344"/>
              <a:gd name="connsiteX2" fmla="*/ 8211239 w 8211239"/>
              <a:gd name="connsiteY2" fmla="*/ 5264344 h 5264344"/>
              <a:gd name="connsiteX3" fmla="*/ 0 w 8211239"/>
              <a:gd name="connsiteY3" fmla="*/ 5264344 h 5264344"/>
              <a:gd name="connsiteX4" fmla="*/ 0 w 8211239"/>
              <a:gd name="connsiteY4" fmla="*/ 0 h 52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1239" h="5264344" fill="none" extrusionOk="0">
                <a:moveTo>
                  <a:pt x="0" y="0"/>
                </a:moveTo>
                <a:cubicBezTo>
                  <a:pt x="1651300" y="-124980"/>
                  <a:pt x="6027415" y="-24004"/>
                  <a:pt x="8211239" y="0"/>
                </a:cubicBezTo>
                <a:cubicBezTo>
                  <a:pt x="8114662" y="2436293"/>
                  <a:pt x="8230439" y="2888649"/>
                  <a:pt x="8211239" y="5264344"/>
                </a:cubicBezTo>
                <a:cubicBezTo>
                  <a:pt x="4442044" y="5126841"/>
                  <a:pt x="2179946" y="5185695"/>
                  <a:pt x="0" y="5264344"/>
                </a:cubicBezTo>
                <a:cubicBezTo>
                  <a:pt x="125994" y="2779913"/>
                  <a:pt x="-5615" y="577695"/>
                  <a:pt x="0" y="0"/>
                </a:cubicBezTo>
                <a:close/>
              </a:path>
              <a:path w="8211239" h="5264344" stroke="0" extrusionOk="0">
                <a:moveTo>
                  <a:pt x="0" y="0"/>
                </a:moveTo>
                <a:cubicBezTo>
                  <a:pt x="1745895" y="-116316"/>
                  <a:pt x="4573952" y="-118616"/>
                  <a:pt x="8211239" y="0"/>
                </a:cubicBezTo>
                <a:cubicBezTo>
                  <a:pt x="8165339" y="1352613"/>
                  <a:pt x="8216726" y="4027504"/>
                  <a:pt x="8211239" y="5264344"/>
                </a:cubicBezTo>
                <a:cubicBezTo>
                  <a:pt x="5755978" y="5207299"/>
                  <a:pt x="1527051" y="5131593"/>
                  <a:pt x="0" y="5264344"/>
                </a:cubicBezTo>
                <a:cubicBezTo>
                  <a:pt x="33259" y="4291548"/>
                  <a:pt x="48400" y="88947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2646370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839446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руг, снимок экрана, Графика, векторная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0AA83F-AD49-9074-0A8A-866BAA9AF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64808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16C046-B95D-5159-C3D3-1CB025BA6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1404653" y="-512319"/>
            <a:ext cx="2577946" cy="4417767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038AAB-F613-9327-51E9-29ECE2D5E2C9}"/>
              </a:ext>
            </a:extLst>
          </p:cNvPr>
          <p:cNvSpPr/>
          <p:nvPr/>
        </p:nvSpPr>
        <p:spPr>
          <a:xfrm>
            <a:off x="115220" y="911734"/>
            <a:ext cx="51568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Моторные 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сказки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F1D570-0E09-39A8-1671-7530467E9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7167251" y="1625194"/>
            <a:ext cx="1790521" cy="3933023"/>
          </a:xfrm>
          <a:custGeom>
            <a:avLst/>
            <a:gdLst>
              <a:gd name="connsiteX0" fmla="*/ 0 w 1790521"/>
              <a:gd name="connsiteY0" fmla="*/ 0 h 3933023"/>
              <a:gd name="connsiteX1" fmla="*/ 543125 w 1790521"/>
              <a:gd name="connsiteY1" fmla="*/ 0 h 3933023"/>
              <a:gd name="connsiteX2" fmla="*/ 1175775 w 1790521"/>
              <a:gd name="connsiteY2" fmla="*/ 0 h 3933023"/>
              <a:gd name="connsiteX3" fmla="*/ 1790521 w 1790521"/>
              <a:gd name="connsiteY3" fmla="*/ 0 h 3933023"/>
              <a:gd name="connsiteX4" fmla="*/ 1790521 w 1790521"/>
              <a:gd name="connsiteY4" fmla="*/ 616174 h 3933023"/>
              <a:gd name="connsiteX5" fmla="*/ 1790521 w 1790521"/>
              <a:gd name="connsiteY5" fmla="*/ 1311008 h 3933023"/>
              <a:gd name="connsiteX6" fmla="*/ 1790521 w 1790521"/>
              <a:gd name="connsiteY6" fmla="*/ 1887851 h 3933023"/>
              <a:gd name="connsiteX7" fmla="*/ 1790521 w 1790521"/>
              <a:gd name="connsiteY7" fmla="*/ 2464694 h 3933023"/>
              <a:gd name="connsiteX8" fmla="*/ 1790521 w 1790521"/>
              <a:gd name="connsiteY8" fmla="*/ 3041538 h 3933023"/>
              <a:gd name="connsiteX9" fmla="*/ 1790521 w 1790521"/>
              <a:gd name="connsiteY9" fmla="*/ 3933023 h 3933023"/>
              <a:gd name="connsiteX10" fmla="*/ 1175775 w 1790521"/>
              <a:gd name="connsiteY10" fmla="*/ 3933023 h 3933023"/>
              <a:gd name="connsiteX11" fmla="*/ 543125 w 1790521"/>
              <a:gd name="connsiteY11" fmla="*/ 3933023 h 3933023"/>
              <a:gd name="connsiteX12" fmla="*/ 0 w 1790521"/>
              <a:gd name="connsiteY12" fmla="*/ 3933023 h 3933023"/>
              <a:gd name="connsiteX13" fmla="*/ 0 w 1790521"/>
              <a:gd name="connsiteY13" fmla="*/ 3356180 h 3933023"/>
              <a:gd name="connsiteX14" fmla="*/ 0 w 1790521"/>
              <a:gd name="connsiteY14" fmla="*/ 2818666 h 3933023"/>
              <a:gd name="connsiteX15" fmla="*/ 0 w 1790521"/>
              <a:gd name="connsiteY15" fmla="*/ 2084502 h 3933023"/>
              <a:gd name="connsiteX16" fmla="*/ 0 w 1790521"/>
              <a:gd name="connsiteY16" fmla="*/ 1546989 h 3933023"/>
              <a:gd name="connsiteX17" fmla="*/ 0 w 1790521"/>
              <a:gd name="connsiteY17" fmla="*/ 891485 h 3933023"/>
              <a:gd name="connsiteX18" fmla="*/ 0 w 1790521"/>
              <a:gd name="connsiteY18" fmla="*/ 0 h 393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90521" h="3933023" fill="none" extrusionOk="0">
                <a:moveTo>
                  <a:pt x="0" y="0"/>
                </a:moveTo>
                <a:cubicBezTo>
                  <a:pt x="252850" y="-17603"/>
                  <a:pt x="330787" y="-12235"/>
                  <a:pt x="543125" y="0"/>
                </a:cubicBezTo>
                <a:cubicBezTo>
                  <a:pt x="755463" y="12235"/>
                  <a:pt x="1008203" y="20930"/>
                  <a:pt x="1175775" y="0"/>
                </a:cubicBezTo>
                <a:cubicBezTo>
                  <a:pt x="1343347" y="-20930"/>
                  <a:pt x="1600274" y="-4073"/>
                  <a:pt x="1790521" y="0"/>
                </a:cubicBezTo>
                <a:cubicBezTo>
                  <a:pt x="1789008" y="261696"/>
                  <a:pt x="1802046" y="479812"/>
                  <a:pt x="1790521" y="616174"/>
                </a:cubicBezTo>
                <a:cubicBezTo>
                  <a:pt x="1778996" y="752536"/>
                  <a:pt x="1768342" y="1008208"/>
                  <a:pt x="1790521" y="1311008"/>
                </a:cubicBezTo>
                <a:cubicBezTo>
                  <a:pt x="1812700" y="1613808"/>
                  <a:pt x="1807342" y="1722879"/>
                  <a:pt x="1790521" y="1887851"/>
                </a:cubicBezTo>
                <a:cubicBezTo>
                  <a:pt x="1773700" y="2052823"/>
                  <a:pt x="1774101" y="2272624"/>
                  <a:pt x="1790521" y="2464694"/>
                </a:cubicBezTo>
                <a:cubicBezTo>
                  <a:pt x="1806941" y="2656764"/>
                  <a:pt x="1764031" y="2786591"/>
                  <a:pt x="1790521" y="3041538"/>
                </a:cubicBezTo>
                <a:cubicBezTo>
                  <a:pt x="1817011" y="3296485"/>
                  <a:pt x="1752352" y="3675293"/>
                  <a:pt x="1790521" y="3933023"/>
                </a:cubicBezTo>
                <a:cubicBezTo>
                  <a:pt x="1628122" y="3926527"/>
                  <a:pt x="1362874" y="3932958"/>
                  <a:pt x="1175775" y="3933023"/>
                </a:cubicBezTo>
                <a:cubicBezTo>
                  <a:pt x="988676" y="3933088"/>
                  <a:pt x="856196" y="3918413"/>
                  <a:pt x="543125" y="3933023"/>
                </a:cubicBezTo>
                <a:cubicBezTo>
                  <a:pt x="230054" y="3947634"/>
                  <a:pt x="255906" y="3909073"/>
                  <a:pt x="0" y="3933023"/>
                </a:cubicBezTo>
                <a:cubicBezTo>
                  <a:pt x="4612" y="3723962"/>
                  <a:pt x="10486" y="3559625"/>
                  <a:pt x="0" y="3356180"/>
                </a:cubicBezTo>
                <a:cubicBezTo>
                  <a:pt x="-10486" y="3152735"/>
                  <a:pt x="-5318" y="2941911"/>
                  <a:pt x="0" y="2818666"/>
                </a:cubicBezTo>
                <a:cubicBezTo>
                  <a:pt x="5318" y="2695421"/>
                  <a:pt x="35749" y="2443572"/>
                  <a:pt x="0" y="2084502"/>
                </a:cubicBezTo>
                <a:cubicBezTo>
                  <a:pt x="-35749" y="1725432"/>
                  <a:pt x="25757" y="1793476"/>
                  <a:pt x="0" y="1546989"/>
                </a:cubicBezTo>
                <a:cubicBezTo>
                  <a:pt x="-25757" y="1300502"/>
                  <a:pt x="-16502" y="1080676"/>
                  <a:pt x="0" y="891485"/>
                </a:cubicBezTo>
                <a:cubicBezTo>
                  <a:pt x="16502" y="702294"/>
                  <a:pt x="38801" y="252619"/>
                  <a:pt x="0" y="0"/>
                </a:cubicBezTo>
                <a:close/>
              </a:path>
              <a:path w="1790521" h="3933023" stroke="0" extrusionOk="0">
                <a:moveTo>
                  <a:pt x="0" y="0"/>
                </a:moveTo>
                <a:cubicBezTo>
                  <a:pt x="266756" y="31177"/>
                  <a:pt x="354691" y="30643"/>
                  <a:pt x="632651" y="0"/>
                </a:cubicBezTo>
                <a:cubicBezTo>
                  <a:pt x="910611" y="-30643"/>
                  <a:pt x="943400" y="-1654"/>
                  <a:pt x="1193681" y="0"/>
                </a:cubicBezTo>
                <a:cubicBezTo>
                  <a:pt x="1443962" y="1654"/>
                  <a:pt x="1553232" y="-18765"/>
                  <a:pt x="1790521" y="0"/>
                </a:cubicBezTo>
                <a:cubicBezTo>
                  <a:pt x="1798524" y="171955"/>
                  <a:pt x="1823988" y="448151"/>
                  <a:pt x="1790521" y="694834"/>
                </a:cubicBezTo>
                <a:cubicBezTo>
                  <a:pt x="1757054" y="941517"/>
                  <a:pt x="1789448" y="1095391"/>
                  <a:pt x="1790521" y="1428998"/>
                </a:cubicBezTo>
                <a:cubicBezTo>
                  <a:pt x="1791594" y="1762605"/>
                  <a:pt x="1766209" y="1878466"/>
                  <a:pt x="1790521" y="2163163"/>
                </a:cubicBezTo>
                <a:cubicBezTo>
                  <a:pt x="1814833" y="2447860"/>
                  <a:pt x="1808959" y="2683818"/>
                  <a:pt x="1790521" y="2818666"/>
                </a:cubicBezTo>
                <a:cubicBezTo>
                  <a:pt x="1772083" y="2953514"/>
                  <a:pt x="1806271" y="3646344"/>
                  <a:pt x="1790521" y="3933023"/>
                </a:cubicBezTo>
                <a:cubicBezTo>
                  <a:pt x="1536076" y="3917338"/>
                  <a:pt x="1444263" y="3953816"/>
                  <a:pt x="1247396" y="3933023"/>
                </a:cubicBezTo>
                <a:cubicBezTo>
                  <a:pt x="1050530" y="3912230"/>
                  <a:pt x="925968" y="3962425"/>
                  <a:pt x="632651" y="3933023"/>
                </a:cubicBezTo>
                <a:cubicBezTo>
                  <a:pt x="339335" y="3903621"/>
                  <a:pt x="201758" y="3909051"/>
                  <a:pt x="0" y="3933023"/>
                </a:cubicBezTo>
                <a:cubicBezTo>
                  <a:pt x="-18617" y="3588339"/>
                  <a:pt x="-24031" y="3549358"/>
                  <a:pt x="0" y="3238189"/>
                </a:cubicBezTo>
                <a:cubicBezTo>
                  <a:pt x="24031" y="2927020"/>
                  <a:pt x="-11658" y="2660263"/>
                  <a:pt x="0" y="2504025"/>
                </a:cubicBezTo>
                <a:cubicBezTo>
                  <a:pt x="11658" y="2347787"/>
                  <a:pt x="25034" y="2019129"/>
                  <a:pt x="0" y="1848521"/>
                </a:cubicBezTo>
                <a:cubicBezTo>
                  <a:pt x="-25034" y="1677913"/>
                  <a:pt x="3184" y="1454755"/>
                  <a:pt x="0" y="1193017"/>
                </a:cubicBezTo>
                <a:cubicBezTo>
                  <a:pt x="-3184" y="931279"/>
                  <a:pt x="-16465" y="849425"/>
                  <a:pt x="0" y="616174"/>
                </a:cubicBezTo>
                <a:cubicBezTo>
                  <a:pt x="16465" y="382923"/>
                  <a:pt x="-27509" y="170478"/>
                  <a:pt x="0" y="0"/>
                </a:cubicBezTo>
                <a:close/>
              </a:path>
            </a:pathLst>
          </a:custGeom>
          <a:ln w="57150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1577145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2D245B6-F8A1-7475-56B3-0D5A008A7740}"/>
              </a:ext>
            </a:extLst>
          </p:cNvPr>
          <p:cNvSpPr/>
          <p:nvPr/>
        </p:nvSpPr>
        <p:spPr>
          <a:xfrm>
            <a:off x="6467501" y="2806876"/>
            <a:ext cx="28889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Умение</a:t>
            </a:r>
          </a:p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выражать </a:t>
            </a:r>
          </a:p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свои мысли</a:t>
            </a:r>
          </a:p>
        </p:txBody>
      </p:sp>
      <p:pic>
        <p:nvPicPr>
          <p:cNvPr id="11" name="Рисунок 10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3E16AF6-CF78-D357-3733-2B0B08C6A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4007249" y="3700362"/>
            <a:ext cx="1790521" cy="3933023"/>
          </a:xfrm>
          <a:custGeom>
            <a:avLst/>
            <a:gdLst>
              <a:gd name="connsiteX0" fmla="*/ 0 w 1790521"/>
              <a:gd name="connsiteY0" fmla="*/ 0 h 3933023"/>
              <a:gd name="connsiteX1" fmla="*/ 543125 w 1790521"/>
              <a:gd name="connsiteY1" fmla="*/ 0 h 3933023"/>
              <a:gd name="connsiteX2" fmla="*/ 1175775 w 1790521"/>
              <a:gd name="connsiteY2" fmla="*/ 0 h 3933023"/>
              <a:gd name="connsiteX3" fmla="*/ 1790521 w 1790521"/>
              <a:gd name="connsiteY3" fmla="*/ 0 h 3933023"/>
              <a:gd name="connsiteX4" fmla="*/ 1790521 w 1790521"/>
              <a:gd name="connsiteY4" fmla="*/ 616174 h 3933023"/>
              <a:gd name="connsiteX5" fmla="*/ 1790521 w 1790521"/>
              <a:gd name="connsiteY5" fmla="*/ 1311008 h 3933023"/>
              <a:gd name="connsiteX6" fmla="*/ 1790521 w 1790521"/>
              <a:gd name="connsiteY6" fmla="*/ 1887851 h 3933023"/>
              <a:gd name="connsiteX7" fmla="*/ 1790521 w 1790521"/>
              <a:gd name="connsiteY7" fmla="*/ 2464694 h 3933023"/>
              <a:gd name="connsiteX8" fmla="*/ 1790521 w 1790521"/>
              <a:gd name="connsiteY8" fmla="*/ 3041538 h 3933023"/>
              <a:gd name="connsiteX9" fmla="*/ 1790521 w 1790521"/>
              <a:gd name="connsiteY9" fmla="*/ 3933023 h 3933023"/>
              <a:gd name="connsiteX10" fmla="*/ 1175775 w 1790521"/>
              <a:gd name="connsiteY10" fmla="*/ 3933023 h 3933023"/>
              <a:gd name="connsiteX11" fmla="*/ 543125 w 1790521"/>
              <a:gd name="connsiteY11" fmla="*/ 3933023 h 3933023"/>
              <a:gd name="connsiteX12" fmla="*/ 0 w 1790521"/>
              <a:gd name="connsiteY12" fmla="*/ 3933023 h 3933023"/>
              <a:gd name="connsiteX13" fmla="*/ 0 w 1790521"/>
              <a:gd name="connsiteY13" fmla="*/ 3356180 h 3933023"/>
              <a:gd name="connsiteX14" fmla="*/ 0 w 1790521"/>
              <a:gd name="connsiteY14" fmla="*/ 2818666 h 3933023"/>
              <a:gd name="connsiteX15" fmla="*/ 0 w 1790521"/>
              <a:gd name="connsiteY15" fmla="*/ 2084502 h 3933023"/>
              <a:gd name="connsiteX16" fmla="*/ 0 w 1790521"/>
              <a:gd name="connsiteY16" fmla="*/ 1546989 h 3933023"/>
              <a:gd name="connsiteX17" fmla="*/ 0 w 1790521"/>
              <a:gd name="connsiteY17" fmla="*/ 891485 h 3933023"/>
              <a:gd name="connsiteX18" fmla="*/ 0 w 1790521"/>
              <a:gd name="connsiteY18" fmla="*/ 0 h 393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90521" h="3933023" fill="none" extrusionOk="0">
                <a:moveTo>
                  <a:pt x="0" y="0"/>
                </a:moveTo>
                <a:cubicBezTo>
                  <a:pt x="252850" y="-17603"/>
                  <a:pt x="330787" y="-12235"/>
                  <a:pt x="543125" y="0"/>
                </a:cubicBezTo>
                <a:cubicBezTo>
                  <a:pt x="755463" y="12235"/>
                  <a:pt x="1008203" y="20930"/>
                  <a:pt x="1175775" y="0"/>
                </a:cubicBezTo>
                <a:cubicBezTo>
                  <a:pt x="1343347" y="-20930"/>
                  <a:pt x="1600274" y="-4073"/>
                  <a:pt x="1790521" y="0"/>
                </a:cubicBezTo>
                <a:cubicBezTo>
                  <a:pt x="1789008" y="261696"/>
                  <a:pt x="1802046" y="479812"/>
                  <a:pt x="1790521" y="616174"/>
                </a:cubicBezTo>
                <a:cubicBezTo>
                  <a:pt x="1778996" y="752536"/>
                  <a:pt x="1768342" y="1008208"/>
                  <a:pt x="1790521" y="1311008"/>
                </a:cubicBezTo>
                <a:cubicBezTo>
                  <a:pt x="1812700" y="1613808"/>
                  <a:pt x="1807342" y="1722879"/>
                  <a:pt x="1790521" y="1887851"/>
                </a:cubicBezTo>
                <a:cubicBezTo>
                  <a:pt x="1773700" y="2052823"/>
                  <a:pt x="1774101" y="2272624"/>
                  <a:pt x="1790521" y="2464694"/>
                </a:cubicBezTo>
                <a:cubicBezTo>
                  <a:pt x="1806941" y="2656764"/>
                  <a:pt x="1764031" y="2786591"/>
                  <a:pt x="1790521" y="3041538"/>
                </a:cubicBezTo>
                <a:cubicBezTo>
                  <a:pt x="1817011" y="3296485"/>
                  <a:pt x="1752352" y="3675293"/>
                  <a:pt x="1790521" y="3933023"/>
                </a:cubicBezTo>
                <a:cubicBezTo>
                  <a:pt x="1628122" y="3926527"/>
                  <a:pt x="1362874" y="3932958"/>
                  <a:pt x="1175775" y="3933023"/>
                </a:cubicBezTo>
                <a:cubicBezTo>
                  <a:pt x="988676" y="3933088"/>
                  <a:pt x="856196" y="3918413"/>
                  <a:pt x="543125" y="3933023"/>
                </a:cubicBezTo>
                <a:cubicBezTo>
                  <a:pt x="230054" y="3947634"/>
                  <a:pt x="255906" y="3909073"/>
                  <a:pt x="0" y="3933023"/>
                </a:cubicBezTo>
                <a:cubicBezTo>
                  <a:pt x="4612" y="3723962"/>
                  <a:pt x="10486" y="3559625"/>
                  <a:pt x="0" y="3356180"/>
                </a:cubicBezTo>
                <a:cubicBezTo>
                  <a:pt x="-10486" y="3152735"/>
                  <a:pt x="-5318" y="2941911"/>
                  <a:pt x="0" y="2818666"/>
                </a:cubicBezTo>
                <a:cubicBezTo>
                  <a:pt x="5318" y="2695421"/>
                  <a:pt x="35749" y="2443572"/>
                  <a:pt x="0" y="2084502"/>
                </a:cubicBezTo>
                <a:cubicBezTo>
                  <a:pt x="-35749" y="1725432"/>
                  <a:pt x="25757" y="1793476"/>
                  <a:pt x="0" y="1546989"/>
                </a:cubicBezTo>
                <a:cubicBezTo>
                  <a:pt x="-25757" y="1300502"/>
                  <a:pt x="-16502" y="1080676"/>
                  <a:pt x="0" y="891485"/>
                </a:cubicBezTo>
                <a:cubicBezTo>
                  <a:pt x="16502" y="702294"/>
                  <a:pt x="38801" y="252619"/>
                  <a:pt x="0" y="0"/>
                </a:cubicBezTo>
                <a:close/>
              </a:path>
              <a:path w="1790521" h="3933023" stroke="0" extrusionOk="0">
                <a:moveTo>
                  <a:pt x="0" y="0"/>
                </a:moveTo>
                <a:cubicBezTo>
                  <a:pt x="266756" y="31177"/>
                  <a:pt x="354691" y="30643"/>
                  <a:pt x="632651" y="0"/>
                </a:cubicBezTo>
                <a:cubicBezTo>
                  <a:pt x="910611" y="-30643"/>
                  <a:pt x="943400" y="-1654"/>
                  <a:pt x="1193681" y="0"/>
                </a:cubicBezTo>
                <a:cubicBezTo>
                  <a:pt x="1443962" y="1654"/>
                  <a:pt x="1553232" y="-18765"/>
                  <a:pt x="1790521" y="0"/>
                </a:cubicBezTo>
                <a:cubicBezTo>
                  <a:pt x="1798524" y="171955"/>
                  <a:pt x="1823988" y="448151"/>
                  <a:pt x="1790521" y="694834"/>
                </a:cubicBezTo>
                <a:cubicBezTo>
                  <a:pt x="1757054" y="941517"/>
                  <a:pt x="1789448" y="1095391"/>
                  <a:pt x="1790521" y="1428998"/>
                </a:cubicBezTo>
                <a:cubicBezTo>
                  <a:pt x="1791594" y="1762605"/>
                  <a:pt x="1766209" y="1878466"/>
                  <a:pt x="1790521" y="2163163"/>
                </a:cubicBezTo>
                <a:cubicBezTo>
                  <a:pt x="1814833" y="2447860"/>
                  <a:pt x="1808959" y="2683818"/>
                  <a:pt x="1790521" y="2818666"/>
                </a:cubicBezTo>
                <a:cubicBezTo>
                  <a:pt x="1772083" y="2953514"/>
                  <a:pt x="1806271" y="3646344"/>
                  <a:pt x="1790521" y="3933023"/>
                </a:cubicBezTo>
                <a:cubicBezTo>
                  <a:pt x="1536076" y="3917338"/>
                  <a:pt x="1444263" y="3953816"/>
                  <a:pt x="1247396" y="3933023"/>
                </a:cubicBezTo>
                <a:cubicBezTo>
                  <a:pt x="1050530" y="3912230"/>
                  <a:pt x="925968" y="3962425"/>
                  <a:pt x="632651" y="3933023"/>
                </a:cubicBezTo>
                <a:cubicBezTo>
                  <a:pt x="339335" y="3903621"/>
                  <a:pt x="201758" y="3909051"/>
                  <a:pt x="0" y="3933023"/>
                </a:cubicBezTo>
                <a:cubicBezTo>
                  <a:pt x="-18617" y="3588339"/>
                  <a:pt x="-24031" y="3549358"/>
                  <a:pt x="0" y="3238189"/>
                </a:cubicBezTo>
                <a:cubicBezTo>
                  <a:pt x="24031" y="2927020"/>
                  <a:pt x="-11658" y="2660263"/>
                  <a:pt x="0" y="2504025"/>
                </a:cubicBezTo>
                <a:cubicBezTo>
                  <a:pt x="11658" y="2347787"/>
                  <a:pt x="25034" y="2019129"/>
                  <a:pt x="0" y="1848521"/>
                </a:cubicBezTo>
                <a:cubicBezTo>
                  <a:pt x="-25034" y="1677913"/>
                  <a:pt x="3184" y="1454755"/>
                  <a:pt x="0" y="1193017"/>
                </a:cubicBezTo>
                <a:cubicBezTo>
                  <a:pt x="-3184" y="931279"/>
                  <a:pt x="-16465" y="849425"/>
                  <a:pt x="0" y="616174"/>
                </a:cubicBezTo>
                <a:cubicBezTo>
                  <a:pt x="16465" y="382923"/>
                  <a:pt x="-27509" y="170478"/>
                  <a:pt x="0" y="0"/>
                </a:cubicBezTo>
                <a:close/>
              </a:path>
            </a:pathLst>
          </a:custGeom>
          <a:ln w="57150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1577145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0323AC-84DF-5DC0-4A8A-E7F565A23400}"/>
              </a:ext>
            </a:extLst>
          </p:cNvPr>
          <p:cNvSpPr txBox="1"/>
          <p:nvPr/>
        </p:nvSpPr>
        <p:spPr>
          <a:xfrm>
            <a:off x="3090575" y="4858093"/>
            <a:ext cx="37784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Segoe Script" panose="030B0504020000000003" pitchFamily="66" charset="0"/>
                <a:ea typeface="Aptos" panose="020B0004020202020204" pitchFamily="34" charset="0"/>
              </a:rPr>
              <a:t>Ф</a:t>
            </a:r>
            <a:r>
              <a:rPr lang="ru-RU" sz="3200" b="1" dirty="0">
                <a:solidFill>
                  <a:srgbClr val="002060"/>
                </a:solidFill>
                <a:effectLst/>
                <a:latin typeface="Segoe Script" panose="030B0504020000000003" pitchFamily="66" charset="0"/>
                <a:ea typeface="Aptos" panose="020B0004020202020204" pitchFamily="34" charset="0"/>
              </a:rPr>
              <a:t>ормирование основ общения </a:t>
            </a:r>
          </a:p>
          <a:p>
            <a:r>
              <a:rPr lang="ru-RU" sz="3200" b="1" dirty="0">
                <a:solidFill>
                  <a:srgbClr val="002060"/>
                </a:solidFill>
                <a:effectLst/>
                <a:latin typeface="Segoe Script" panose="030B0504020000000003" pitchFamily="66" charset="0"/>
                <a:ea typeface="Aptos" panose="020B0004020202020204" pitchFamily="34" charset="0"/>
              </a:rPr>
              <a:t>и поведения</a:t>
            </a:r>
            <a:endParaRPr lang="ru-RU" sz="3200" b="1" dirty="0">
              <a:solidFill>
                <a:srgbClr val="002060"/>
              </a:solidFill>
              <a:latin typeface="Segoe Script" panose="030B0504020000000003" pitchFamily="66" charset="0"/>
            </a:endParaRPr>
          </a:p>
        </p:txBody>
      </p:sp>
      <p:pic>
        <p:nvPicPr>
          <p:cNvPr id="16" name="Рисунок 15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D2EC9A0-9999-291B-0BA4-E7EACDDE5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8715125" y="-692365"/>
            <a:ext cx="1790521" cy="3933023"/>
          </a:xfrm>
          <a:custGeom>
            <a:avLst/>
            <a:gdLst>
              <a:gd name="connsiteX0" fmla="*/ 0 w 1790521"/>
              <a:gd name="connsiteY0" fmla="*/ 0 h 3933023"/>
              <a:gd name="connsiteX1" fmla="*/ 543125 w 1790521"/>
              <a:gd name="connsiteY1" fmla="*/ 0 h 3933023"/>
              <a:gd name="connsiteX2" fmla="*/ 1175775 w 1790521"/>
              <a:gd name="connsiteY2" fmla="*/ 0 h 3933023"/>
              <a:gd name="connsiteX3" fmla="*/ 1790521 w 1790521"/>
              <a:gd name="connsiteY3" fmla="*/ 0 h 3933023"/>
              <a:gd name="connsiteX4" fmla="*/ 1790521 w 1790521"/>
              <a:gd name="connsiteY4" fmla="*/ 616174 h 3933023"/>
              <a:gd name="connsiteX5" fmla="*/ 1790521 w 1790521"/>
              <a:gd name="connsiteY5" fmla="*/ 1311008 h 3933023"/>
              <a:gd name="connsiteX6" fmla="*/ 1790521 w 1790521"/>
              <a:gd name="connsiteY6" fmla="*/ 1887851 h 3933023"/>
              <a:gd name="connsiteX7" fmla="*/ 1790521 w 1790521"/>
              <a:gd name="connsiteY7" fmla="*/ 2464694 h 3933023"/>
              <a:gd name="connsiteX8" fmla="*/ 1790521 w 1790521"/>
              <a:gd name="connsiteY8" fmla="*/ 3041538 h 3933023"/>
              <a:gd name="connsiteX9" fmla="*/ 1790521 w 1790521"/>
              <a:gd name="connsiteY9" fmla="*/ 3933023 h 3933023"/>
              <a:gd name="connsiteX10" fmla="*/ 1175775 w 1790521"/>
              <a:gd name="connsiteY10" fmla="*/ 3933023 h 3933023"/>
              <a:gd name="connsiteX11" fmla="*/ 543125 w 1790521"/>
              <a:gd name="connsiteY11" fmla="*/ 3933023 h 3933023"/>
              <a:gd name="connsiteX12" fmla="*/ 0 w 1790521"/>
              <a:gd name="connsiteY12" fmla="*/ 3933023 h 3933023"/>
              <a:gd name="connsiteX13" fmla="*/ 0 w 1790521"/>
              <a:gd name="connsiteY13" fmla="*/ 3356180 h 3933023"/>
              <a:gd name="connsiteX14" fmla="*/ 0 w 1790521"/>
              <a:gd name="connsiteY14" fmla="*/ 2818666 h 3933023"/>
              <a:gd name="connsiteX15" fmla="*/ 0 w 1790521"/>
              <a:gd name="connsiteY15" fmla="*/ 2084502 h 3933023"/>
              <a:gd name="connsiteX16" fmla="*/ 0 w 1790521"/>
              <a:gd name="connsiteY16" fmla="*/ 1546989 h 3933023"/>
              <a:gd name="connsiteX17" fmla="*/ 0 w 1790521"/>
              <a:gd name="connsiteY17" fmla="*/ 891485 h 3933023"/>
              <a:gd name="connsiteX18" fmla="*/ 0 w 1790521"/>
              <a:gd name="connsiteY18" fmla="*/ 0 h 393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90521" h="3933023" fill="none" extrusionOk="0">
                <a:moveTo>
                  <a:pt x="0" y="0"/>
                </a:moveTo>
                <a:cubicBezTo>
                  <a:pt x="252850" y="-17603"/>
                  <a:pt x="330787" y="-12235"/>
                  <a:pt x="543125" y="0"/>
                </a:cubicBezTo>
                <a:cubicBezTo>
                  <a:pt x="755463" y="12235"/>
                  <a:pt x="1008203" y="20930"/>
                  <a:pt x="1175775" y="0"/>
                </a:cubicBezTo>
                <a:cubicBezTo>
                  <a:pt x="1343347" y="-20930"/>
                  <a:pt x="1600274" y="-4073"/>
                  <a:pt x="1790521" y="0"/>
                </a:cubicBezTo>
                <a:cubicBezTo>
                  <a:pt x="1789008" y="261696"/>
                  <a:pt x="1802046" y="479812"/>
                  <a:pt x="1790521" y="616174"/>
                </a:cubicBezTo>
                <a:cubicBezTo>
                  <a:pt x="1778996" y="752536"/>
                  <a:pt x="1768342" y="1008208"/>
                  <a:pt x="1790521" y="1311008"/>
                </a:cubicBezTo>
                <a:cubicBezTo>
                  <a:pt x="1812700" y="1613808"/>
                  <a:pt x="1807342" y="1722879"/>
                  <a:pt x="1790521" y="1887851"/>
                </a:cubicBezTo>
                <a:cubicBezTo>
                  <a:pt x="1773700" y="2052823"/>
                  <a:pt x="1774101" y="2272624"/>
                  <a:pt x="1790521" y="2464694"/>
                </a:cubicBezTo>
                <a:cubicBezTo>
                  <a:pt x="1806941" y="2656764"/>
                  <a:pt x="1764031" y="2786591"/>
                  <a:pt x="1790521" y="3041538"/>
                </a:cubicBezTo>
                <a:cubicBezTo>
                  <a:pt x="1817011" y="3296485"/>
                  <a:pt x="1752352" y="3675293"/>
                  <a:pt x="1790521" y="3933023"/>
                </a:cubicBezTo>
                <a:cubicBezTo>
                  <a:pt x="1628122" y="3926527"/>
                  <a:pt x="1362874" y="3932958"/>
                  <a:pt x="1175775" y="3933023"/>
                </a:cubicBezTo>
                <a:cubicBezTo>
                  <a:pt x="988676" y="3933088"/>
                  <a:pt x="856196" y="3918413"/>
                  <a:pt x="543125" y="3933023"/>
                </a:cubicBezTo>
                <a:cubicBezTo>
                  <a:pt x="230054" y="3947634"/>
                  <a:pt x="255906" y="3909073"/>
                  <a:pt x="0" y="3933023"/>
                </a:cubicBezTo>
                <a:cubicBezTo>
                  <a:pt x="4612" y="3723962"/>
                  <a:pt x="10486" y="3559625"/>
                  <a:pt x="0" y="3356180"/>
                </a:cubicBezTo>
                <a:cubicBezTo>
                  <a:pt x="-10486" y="3152735"/>
                  <a:pt x="-5318" y="2941911"/>
                  <a:pt x="0" y="2818666"/>
                </a:cubicBezTo>
                <a:cubicBezTo>
                  <a:pt x="5318" y="2695421"/>
                  <a:pt x="35749" y="2443572"/>
                  <a:pt x="0" y="2084502"/>
                </a:cubicBezTo>
                <a:cubicBezTo>
                  <a:pt x="-35749" y="1725432"/>
                  <a:pt x="25757" y="1793476"/>
                  <a:pt x="0" y="1546989"/>
                </a:cubicBezTo>
                <a:cubicBezTo>
                  <a:pt x="-25757" y="1300502"/>
                  <a:pt x="-16502" y="1080676"/>
                  <a:pt x="0" y="891485"/>
                </a:cubicBezTo>
                <a:cubicBezTo>
                  <a:pt x="16502" y="702294"/>
                  <a:pt x="38801" y="252619"/>
                  <a:pt x="0" y="0"/>
                </a:cubicBezTo>
                <a:close/>
              </a:path>
              <a:path w="1790521" h="3933023" stroke="0" extrusionOk="0">
                <a:moveTo>
                  <a:pt x="0" y="0"/>
                </a:moveTo>
                <a:cubicBezTo>
                  <a:pt x="266756" y="31177"/>
                  <a:pt x="354691" y="30643"/>
                  <a:pt x="632651" y="0"/>
                </a:cubicBezTo>
                <a:cubicBezTo>
                  <a:pt x="910611" y="-30643"/>
                  <a:pt x="943400" y="-1654"/>
                  <a:pt x="1193681" y="0"/>
                </a:cubicBezTo>
                <a:cubicBezTo>
                  <a:pt x="1443962" y="1654"/>
                  <a:pt x="1553232" y="-18765"/>
                  <a:pt x="1790521" y="0"/>
                </a:cubicBezTo>
                <a:cubicBezTo>
                  <a:pt x="1798524" y="171955"/>
                  <a:pt x="1823988" y="448151"/>
                  <a:pt x="1790521" y="694834"/>
                </a:cubicBezTo>
                <a:cubicBezTo>
                  <a:pt x="1757054" y="941517"/>
                  <a:pt x="1789448" y="1095391"/>
                  <a:pt x="1790521" y="1428998"/>
                </a:cubicBezTo>
                <a:cubicBezTo>
                  <a:pt x="1791594" y="1762605"/>
                  <a:pt x="1766209" y="1878466"/>
                  <a:pt x="1790521" y="2163163"/>
                </a:cubicBezTo>
                <a:cubicBezTo>
                  <a:pt x="1814833" y="2447860"/>
                  <a:pt x="1808959" y="2683818"/>
                  <a:pt x="1790521" y="2818666"/>
                </a:cubicBezTo>
                <a:cubicBezTo>
                  <a:pt x="1772083" y="2953514"/>
                  <a:pt x="1806271" y="3646344"/>
                  <a:pt x="1790521" y="3933023"/>
                </a:cubicBezTo>
                <a:cubicBezTo>
                  <a:pt x="1536076" y="3917338"/>
                  <a:pt x="1444263" y="3953816"/>
                  <a:pt x="1247396" y="3933023"/>
                </a:cubicBezTo>
                <a:cubicBezTo>
                  <a:pt x="1050530" y="3912230"/>
                  <a:pt x="925968" y="3962425"/>
                  <a:pt x="632651" y="3933023"/>
                </a:cubicBezTo>
                <a:cubicBezTo>
                  <a:pt x="339335" y="3903621"/>
                  <a:pt x="201758" y="3909051"/>
                  <a:pt x="0" y="3933023"/>
                </a:cubicBezTo>
                <a:cubicBezTo>
                  <a:pt x="-18617" y="3588339"/>
                  <a:pt x="-24031" y="3549358"/>
                  <a:pt x="0" y="3238189"/>
                </a:cubicBezTo>
                <a:cubicBezTo>
                  <a:pt x="24031" y="2927020"/>
                  <a:pt x="-11658" y="2660263"/>
                  <a:pt x="0" y="2504025"/>
                </a:cubicBezTo>
                <a:cubicBezTo>
                  <a:pt x="11658" y="2347787"/>
                  <a:pt x="25034" y="2019129"/>
                  <a:pt x="0" y="1848521"/>
                </a:cubicBezTo>
                <a:cubicBezTo>
                  <a:pt x="-25034" y="1677913"/>
                  <a:pt x="3184" y="1454755"/>
                  <a:pt x="0" y="1193017"/>
                </a:cubicBezTo>
                <a:cubicBezTo>
                  <a:pt x="-3184" y="931279"/>
                  <a:pt x="-16465" y="849425"/>
                  <a:pt x="0" y="616174"/>
                </a:cubicBezTo>
                <a:cubicBezTo>
                  <a:pt x="16465" y="382923"/>
                  <a:pt x="-27509" y="170478"/>
                  <a:pt x="0" y="0"/>
                </a:cubicBezTo>
                <a:close/>
              </a:path>
            </a:pathLst>
          </a:custGeom>
          <a:ln w="57150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1577145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37BC69-7643-6171-E612-46506892CB24}"/>
              </a:ext>
            </a:extLst>
          </p:cNvPr>
          <p:cNvSpPr/>
          <p:nvPr/>
        </p:nvSpPr>
        <p:spPr>
          <a:xfrm>
            <a:off x="7916889" y="554380"/>
            <a:ext cx="33874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Развитие всех</a:t>
            </a:r>
          </a:p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к</a:t>
            </a:r>
            <a:r>
              <a:rPr lang="ru-RU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омпонентов</a:t>
            </a:r>
          </a:p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речи</a:t>
            </a:r>
            <a:endParaRPr lang="ru-RU" sz="3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19" name="Звезда: 4 точки 18">
            <a:extLst>
              <a:ext uri="{FF2B5EF4-FFF2-40B4-BE49-F238E27FC236}">
                <a16:creationId xmlns:a16="http://schemas.microsoft.com/office/drawing/2014/main" id="{605A631C-4D11-801E-0A85-8D62627FDCBE}"/>
              </a:ext>
            </a:extLst>
          </p:cNvPr>
          <p:cNvSpPr/>
          <p:nvPr/>
        </p:nvSpPr>
        <p:spPr>
          <a:xfrm>
            <a:off x="6483440" y="81694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везда: 4 точки 19">
            <a:extLst>
              <a:ext uri="{FF2B5EF4-FFF2-40B4-BE49-F238E27FC236}">
                <a16:creationId xmlns:a16="http://schemas.microsoft.com/office/drawing/2014/main" id="{22C673A7-A496-E7D0-734B-D654169EA24B}"/>
              </a:ext>
            </a:extLst>
          </p:cNvPr>
          <p:cNvSpPr/>
          <p:nvPr/>
        </p:nvSpPr>
        <p:spPr>
          <a:xfrm>
            <a:off x="4694567" y="3067059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везда: 4 точки 20">
            <a:extLst>
              <a:ext uri="{FF2B5EF4-FFF2-40B4-BE49-F238E27FC236}">
                <a16:creationId xmlns:a16="http://schemas.microsoft.com/office/drawing/2014/main" id="{01943E4B-A9E1-0B29-E7CF-FC0CB43AAB1E}"/>
              </a:ext>
            </a:extLst>
          </p:cNvPr>
          <p:cNvSpPr/>
          <p:nvPr/>
        </p:nvSpPr>
        <p:spPr>
          <a:xfrm>
            <a:off x="1779225" y="5185723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5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уг, снимок экрана, Графика, векторная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29B779-DF65-46F2-262B-A9067367E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8"/>
            <a:ext cx="12191999" cy="6864808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EE64D2-815B-0B76-8CD7-DBE34822A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691764" y="107876"/>
            <a:ext cx="6081315" cy="6790984"/>
          </a:xfrm>
          <a:custGeom>
            <a:avLst/>
            <a:gdLst>
              <a:gd name="connsiteX0" fmla="*/ 0 w 6081315"/>
              <a:gd name="connsiteY0" fmla="*/ 0 h 6790984"/>
              <a:gd name="connsiteX1" fmla="*/ 493262 w 6081315"/>
              <a:gd name="connsiteY1" fmla="*/ 0 h 6790984"/>
              <a:gd name="connsiteX2" fmla="*/ 1229777 w 6081315"/>
              <a:gd name="connsiteY2" fmla="*/ 0 h 6790984"/>
              <a:gd name="connsiteX3" fmla="*/ 1783852 w 6081315"/>
              <a:gd name="connsiteY3" fmla="*/ 0 h 6790984"/>
              <a:gd name="connsiteX4" fmla="*/ 2520367 w 6081315"/>
              <a:gd name="connsiteY4" fmla="*/ 0 h 6790984"/>
              <a:gd name="connsiteX5" fmla="*/ 3074443 w 6081315"/>
              <a:gd name="connsiteY5" fmla="*/ 0 h 6790984"/>
              <a:gd name="connsiteX6" fmla="*/ 3750144 w 6081315"/>
              <a:gd name="connsiteY6" fmla="*/ 0 h 6790984"/>
              <a:gd name="connsiteX7" fmla="*/ 4425846 w 6081315"/>
              <a:gd name="connsiteY7" fmla="*/ 0 h 6790984"/>
              <a:gd name="connsiteX8" fmla="*/ 5223174 w 6081315"/>
              <a:gd name="connsiteY8" fmla="*/ 0 h 6790984"/>
              <a:gd name="connsiteX9" fmla="*/ 6081315 w 6081315"/>
              <a:gd name="connsiteY9" fmla="*/ 0 h 6790984"/>
              <a:gd name="connsiteX10" fmla="*/ 6081315 w 6081315"/>
              <a:gd name="connsiteY10" fmla="*/ 679098 h 6790984"/>
              <a:gd name="connsiteX11" fmla="*/ 6081315 w 6081315"/>
              <a:gd name="connsiteY11" fmla="*/ 1426107 h 6790984"/>
              <a:gd name="connsiteX12" fmla="*/ 6081315 w 6081315"/>
              <a:gd name="connsiteY12" fmla="*/ 2173115 h 6790984"/>
              <a:gd name="connsiteX13" fmla="*/ 6081315 w 6081315"/>
              <a:gd name="connsiteY13" fmla="*/ 2920123 h 6790984"/>
              <a:gd name="connsiteX14" fmla="*/ 6081315 w 6081315"/>
              <a:gd name="connsiteY14" fmla="*/ 3735041 h 6790984"/>
              <a:gd name="connsiteX15" fmla="*/ 6081315 w 6081315"/>
              <a:gd name="connsiteY15" fmla="*/ 4278320 h 6790984"/>
              <a:gd name="connsiteX16" fmla="*/ 6081315 w 6081315"/>
              <a:gd name="connsiteY16" fmla="*/ 4753689 h 6790984"/>
              <a:gd name="connsiteX17" fmla="*/ 6081315 w 6081315"/>
              <a:gd name="connsiteY17" fmla="*/ 5229058 h 6790984"/>
              <a:gd name="connsiteX18" fmla="*/ 6081315 w 6081315"/>
              <a:gd name="connsiteY18" fmla="*/ 5772336 h 6790984"/>
              <a:gd name="connsiteX19" fmla="*/ 6081315 w 6081315"/>
              <a:gd name="connsiteY19" fmla="*/ 6790984 h 6790984"/>
              <a:gd name="connsiteX20" fmla="*/ 5466426 w 6081315"/>
              <a:gd name="connsiteY20" fmla="*/ 6790984 h 6790984"/>
              <a:gd name="connsiteX21" fmla="*/ 4790725 w 6081315"/>
              <a:gd name="connsiteY21" fmla="*/ 6790984 h 6790984"/>
              <a:gd name="connsiteX22" fmla="*/ 4115023 w 6081315"/>
              <a:gd name="connsiteY22" fmla="*/ 6790984 h 6790984"/>
              <a:gd name="connsiteX23" fmla="*/ 3439321 w 6081315"/>
              <a:gd name="connsiteY23" fmla="*/ 6790984 h 6790984"/>
              <a:gd name="connsiteX24" fmla="*/ 2702807 w 6081315"/>
              <a:gd name="connsiteY24" fmla="*/ 6790984 h 6790984"/>
              <a:gd name="connsiteX25" fmla="*/ 1905479 w 6081315"/>
              <a:gd name="connsiteY25" fmla="*/ 6790984 h 6790984"/>
              <a:gd name="connsiteX26" fmla="*/ 1229777 w 6081315"/>
              <a:gd name="connsiteY26" fmla="*/ 6790984 h 6790984"/>
              <a:gd name="connsiteX27" fmla="*/ 0 w 6081315"/>
              <a:gd name="connsiteY27" fmla="*/ 6790984 h 6790984"/>
              <a:gd name="connsiteX28" fmla="*/ 0 w 6081315"/>
              <a:gd name="connsiteY28" fmla="*/ 5976066 h 6790984"/>
              <a:gd name="connsiteX29" fmla="*/ 0 w 6081315"/>
              <a:gd name="connsiteY29" fmla="*/ 5296968 h 6790984"/>
              <a:gd name="connsiteX30" fmla="*/ 0 w 6081315"/>
              <a:gd name="connsiteY30" fmla="*/ 4821599 h 6790984"/>
              <a:gd name="connsiteX31" fmla="*/ 0 w 6081315"/>
              <a:gd name="connsiteY31" fmla="*/ 4210410 h 6790984"/>
              <a:gd name="connsiteX32" fmla="*/ 0 w 6081315"/>
              <a:gd name="connsiteY32" fmla="*/ 3599222 h 6790984"/>
              <a:gd name="connsiteX33" fmla="*/ 0 w 6081315"/>
              <a:gd name="connsiteY33" fmla="*/ 2920123 h 6790984"/>
              <a:gd name="connsiteX34" fmla="*/ 0 w 6081315"/>
              <a:gd name="connsiteY34" fmla="*/ 2376844 h 6790984"/>
              <a:gd name="connsiteX35" fmla="*/ 0 w 6081315"/>
              <a:gd name="connsiteY35" fmla="*/ 1561926 h 6790984"/>
              <a:gd name="connsiteX36" fmla="*/ 0 w 6081315"/>
              <a:gd name="connsiteY36" fmla="*/ 1086557 h 6790984"/>
              <a:gd name="connsiteX37" fmla="*/ 0 w 6081315"/>
              <a:gd name="connsiteY37" fmla="*/ 0 h 679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81315" h="6790984" fill="none" extrusionOk="0">
                <a:moveTo>
                  <a:pt x="0" y="0"/>
                </a:moveTo>
                <a:cubicBezTo>
                  <a:pt x="138332" y="-10635"/>
                  <a:pt x="285311" y="5901"/>
                  <a:pt x="493262" y="0"/>
                </a:cubicBezTo>
                <a:cubicBezTo>
                  <a:pt x="701213" y="-5901"/>
                  <a:pt x="944233" y="33893"/>
                  <a:pt x="1229777" y="0"/>
                </a:cubicBezTo>
                <a:cubicBezTo>
                  <a:pt x="1515322" y="-33893"/>
                  <a:pt x="1661423" y="16433"/>
                  <a:pt x="1783852" y="0"/>
                </a:cubicBezTo>
                <a:cubicBezTo>
                  <a:pt x="1906282" y="-16433"/>
                  <a:pt x="2354414" y="11363"/>
                  <a:pt x="2520367" y="0"/>
                </a:cubicBezTo>
                <a:cubicBezTo>
                  <a:pt x="2686320" y="-11363"/>
                  <a:pt x="2959689" y="26381"/>
                  <a:pt x="3074443" y="0"/>
                </a:cubicBezTo>
                <a:cubicBezTo>
                  <a:pt x="3189197" y="-26381"/>
                  <a:pt x="3520603" y="-7390"/>
                  <a:pt x="3750144" y="0"/>
                </a:cubicBezTo>
                <a:cubicBezTo>
                  <a:pt x="3979685" y="7390"/>
                  <a:pt x="4201797" y="7644"/>
                  <a:pt x="4425846" y="0"/>
                </a:cubicBezTo>
                <a:cubicBezTo>
                  <a:pt x="4649895" y="-7644"/>
                  <a:pt x="4839645" y="-27240"/>
                  <a:pt x="5223174" y="0"/>
                </a:cubicBezTo>
                <a:cubicBezTo>
                  <a:pt x="5606703" y="27240"/>
                  <a:pt x="5840466" y="3235"/>
                  <a:pt x="6081315" y="0"/>
                </a:cubicBezTo>
                <a:cubicBezTo>
                  <a:pt x="6102488" y="210186"/>
                  <a:pt x="6080836" y="454118"/>
                  <a:pt x="6081315" y="679098"/>
                </a:cubicBezTo>
                <a:cubicBezTo>
                  <a:pt x="6081794" y="904078"/>
                  <a:pt x="6057107" y="1090480"/>
                  <a:pt x="6081315" y="1426107"/>
                </a:cubicBezTo>
                <a:cubicBezTo>
                  <a:pt x="6105523" y="1761734"/>
                  <a:pt x="6087048" y="1804936"/>
                  <a:pt x="6081315" y="2173115"/>
                </a:cubicBezTo>
                <a:cubicBezTo>
                  <a:pt x="6075582" y="2541294"/>
                  <a:pt x="6111646" y="2551266"/>
                  <a:pt x="6081315" y="2920123"/>
                </a:cubicBezTo>
                <a:cubicBezTo>
                  <a:pt x="6050984" y="3288980"/>
                  <a:pt x="6065576" y="3360775"/>
                  <a:pt x="6081315" y="3735041"/>
                </a:cubicBezTo>
                <a:cubicBezTo>
                  <a:pt x="6097054" y="4109307"/>
                  <a:pt x="6101691" y="4031263"/>
                  <a:pt x="6081315" y="4278320"/>
                </a:cubicBezTo>
                <a:cubicBezTo>
                  <a:pt x="6060939" y="4525377"/>
                  <a:pt x="6057860" y="4640674"/>
                  <a:pt x="6081315" y="4753689"/>
                </a:cubicBezTo>
                <a:cubicBezTo>
                  <a:pt x="6104770" y="4866704"/>
                  <a:pt x="6068102" y="5010270"/>
                  <a:pt x="6081315" y="5229058"/>
                </a:cubicBezTo>
                <a:cubicBezTo>
                  <a:pt x="6094528" y="5447846"/>
                  <a:pt x="6058791" y="5526814"/>
                  <a:pt x="6081315" y="5772336"/>
                </a:cubicBezTo>
                <a:cubicBezTo>
                  <a:pt x="6103839" y="6017858"/>
                  <a:pt x="6038560" y="6332001"/>
                  <a:pt x="6081315" y="6790984"/>
                </a:cubicBezTo>
                <a:cubicBezTo>
                  <a:pt x="5855317" y="6767227"/>
                  <a:pt x="5642468" y="6799941"/>
                  <a:pt x="5466426" y="6790984"/>
                </a:cubicBezTo>
                <a:cubicBezTo>
                  <a:pt x="5290384" y="6782027"/>
                  <a:pt x="4927547" y="6795634"/>
                  <a:pt x="4790725" y="6790984"/>
                </a:cubicBezTo>
                <a:cubicBezTo>
                  <a:pt x="4653903" y="6786334"/>
                  <a:pt x="4292230" y="6776494"/>
                  <a:pt x="4115023" y="6790984"/>
                </a:cubicBezTo>
                <a:cubicBezTo>
                  <a:pt x="3937816" y="6805474"/>
                  <a:pt x="3652853" y="6762368"/>
                  <a:pt x="3439321" y="6790984"/>
                </a:cubicBezTo>
                <a:cubicBezTo>
                  <a:pt x="3225789" y="6819600"/>
                  <a:pt x="2877013" y="6808460"/>
                  <a:pt x="2702807" y="6790984"/>
                </a:cubicBezTo>
                <a:cubicBezTo>
                  <a:pt x="2528601" y="6773508"/>
                  <a:pt x="2280631" y="6821547"/>
                  <a:pt x="1905479" y="6790984"/>
                </a:cubicBezTo>
                <a:cubicBezTo>
                  <a:pt x="1530327" y="6760421"/>
                  <a:pt x="1429218" y="6765288"/>
                  <a:pt x="1229777" y="6790984"/>
                </a:cubicBezTo>
                <a:cubicBezTo>
                  <a:pt x="1030336" y="6816680"/>
                  <a:pt x="423561" y="6770976"/>
                  <a:pt x="0" y="6790984"/>
                </a:cubicBezTo>
                <a:cubicBezTo>
                  <a:pt x="360" y="6589400"/>
                  <a:pt x="6172" y="6313457"/>
                  <a:pt x="0" y="5976066"/>
                </a:cubicBezTo>
                <a:cubicBezTo>
                  <a:pt x="-6172" y="5638675"/>
                  <a:pt x="17602" y="5624374"/>
                  <a:pt x="0" y="5296968"/>
                </a:cubicBezTo>
                <a:cubicBezTo>
                  <a:pt x="-17602" y="4969562"/>
                  <a:pt x="-16927" y="4999573"/>
                  <a:pt x="0" y="4821599"/>
                </a:cubicBezTo>
                <a:cubicBezTo>
                  <a:pt x="16927" y="4643625"/>
                  <a:pt x="-28234" y="4493928"/>
                  <a:pt x="0" y="4210410"/>
                </a:cubicBezTo>
                <a:cubicBezTo>
                  <a:pt x="28234" y="3926892"/>
                  <a:pt x="-4538" y="3899666"/>
                  <a:pt x="0" y="3599222"/>
                </a:cubicBezTo>
                <a:cubicBezTo>
                  <a:pt x="4538" y="3298778"/>
                  <a:pt x="-15332" y="3248951"/>
                  <a:pt x="0" y="2920123"/>
                </a:cubicBezTo>
                <a:cubicBezTo>
                  <a:pt x="15332" y="2591295"/>
                  <a:pt x="-17493" y="2619054"/>
                  <a:pt x="0" y="2376844"/>
                </a:cubicBezTo>
                <a:cubicBezTo>
                  <a:pt x="17493" y="2134634"/>
                  <a:pt x="11573" y="1832414"/>
                  <a:pt x="0" y="1561926"/>
                </a:cubicBezTo>
                <a:cubicBezTo>
                  <a:pt x="-11573" y="1291438"/>
                  <a:pt x="16136" y="1318945"/>
                  <a:pt x="0" y="1086557"/>
                </a:cubicBezTo>
                <a:cubicBezTo>
                  <a:pt x="-16136" y="854169"/>
                  <a:pt x="51022" y="223731"/>
                  <a:pt x="0" y="0"/>
                </a:cubicBezTo>
                <a:close/>
              </a:path>
              <a:path w="6081315" h="6790984" stroke="0" extrusionOk="0">
                <a:moveTo>
                  <a:pt x="0" y="0"/>
                </a:moveTo>
                <a:cubicBezTo>
                  <a:pt x="295619" y="33511"/>
                  <a:pt x="406405" y="15951"/>
                  <a:pt x="797328" y="0"/>
                </a:cubicBezTo>
                <a:cubicBezTo>
                  <a:pt x="1188251" y="-15951"/>
                  <a:pt x="1199471" y="8432"/>
                  <a:pt x="1351403" y="0"/>
                </a:cubicBezTo>
                <a:cubicBezTo>
                  <a:pt x="1503336" y="-8432"/>
                  <a:pt x="1632270" y="-12205"/>
                  <a:pt x="1905479" y="0"/>
                </a:cubicBezTo>
                <a:cubicBezTo>
                  <a:pt x="2178688" y="12205"/>
                  <a:pt x="2274074" y="-781"/>
                  <a:pt x="2641994" y="0"/>
                </a:cubicBezTo>
                <a:cubicBezTo>
                  <a:pt x="3009914" y="781"/>
                  <a:pt x="3104613" y="-16987"/>
                  <a:pt x="3378508" y="0"/>
                </a:cubicBezTo>
                <a:cubicBezTo>
                  <a:pt x="3652403" y="16987"/>
                  <a:pt x="3699000" y="-9358"/>
                  <a:pt x="3871771" y="0"/>
                </a:cubicBezTo>
                <a:cubicBezTo>
                  <a:pt x="4044542" y="9358"/>
                  <a:pt x="4204461" y="-25274"/>
                  <a:pt x="4486659" y="0"/>
                </a:cubicBezTo>
                <a:cubicBezTo>
                  <a:pt x="4768857" y="25274"/>
                  <a:pt x="4925919" y="-12147"/>
                  <a:pt x="5040734" y="0"/>
                </a:cubicBezTo>
                <a:cubicBezTo>
                  <a:pt x="5155550" y="12147"/>
                  <a:pt x="5851084" y="27465"/>
                  <a:pt x="6081315" y="0"/>
                </a:cubicBezTo>
                <a:cubicBezTo>
                  <a:pt x="6095048" y="198682"/>
                  <a:pt x="6059387" y="430193"/>
                  <a:pt x="6081315" y="679098"/>
                </a:cubicBezTo>
                <a:cubicBezTo>
                  <a:pt x="6103243" y="928003"/>
                  <a:pt x="6077122" y="1114422"/>
                  <a:pt x="6081315" y="1358197"/>
                </a:cubicBezTo>
                <a:cubicBezTo>
                  <a:pt x="6085508" y="1601972"/>
                  <a:pt x="6066794" y="1787678"/>
                  <a:pt x="6081315" y="2037295"/>
                </a:cubicBezTo>
                <a:cubicBezTo>
                  <a:pt x="6095836" y="2286912"/>
                  <a:pt x="6070096" y="2487575"/>
                  <a:pt x="6081315" y="2648484"/>
                </a:cubicBezTo>
                <a:cubicBezTo>
                  <a:pt x="6092534" y="2809393"/>
                  <a:pt x="6072743" y="3266253"/>
                  <a:pt x="6081315" y="3463402"/>
                </a:cubicBezTo>
                <a:cubicBezTo>
                  <a:pt x="6089887" y="3660551"/>
                  <a:pt x="6071068" y="3783138"/>
                  <a:pt x="6081315" y="3938771"/>
                </a:cubicBezTo>
                <a:cubicBezTo>
                  <a:pt x="6091562" y="4094404"/>
                  <a:pt x="6069377" y="4242894"/>
                  <a:pt x="6081315" y="4414140"/>
                </a:cubicBezTo>
                <a:cubicBezTo>
                  <a:pt x="6093253" y="4585386"/>
                  <a:pt x="6098242" y="4730625"/>
                  <a:pt x="6081315" y="5025328"/>
                </a:cubicBezTo>
                <a:cubicBezTo>
                  <a:pt x="6064388" y="5320031"/>
                  <a:pt x="6081304" y="5559992"/>
                  <a:pt x="6081315" y="5704427"/>
                </a:cubicBezTo>
                <a:cubicBezTo>
                  <a:pt x="6081326" y="5848862"/>
                  <a:pt x="6050211" y="6470798"/>
                  <a:pt x="6081315" y="6790984"/>
                </a:cubicBezTo>
                <a:cubicBezTo>
                  <a:pt x="5887254" y="6801286"/>
                  <a:pt x="5671726" y="6805966"/>
                  <a:pt x="5466426" y="6790984"/>
                </a:cubicBezTo>
                <a:cubicBezTo>
                  <a:pt x="5261126" y="6776002"/>
                  <a:pt x="5072524" y="6804559"/>
                  <a:pt x="4790725" y="6790984"/>
                </a:cubicBezTo>
                <a:cubicBezTo>
                  <a:pt x="4508926" y="6777409"/>
                  <a:pt x="4359580" y="6808215"/>
                  <a:pt x="4175836" y="6790984"/>
                </a:cubicBezTo>
                <a:cubicBezTo>
                  <a:pt x="3992092" y="6773753"/>
                  <a:pt x="3682097" y="6757090"/>
                  <a:pt x="3439321" y="6790984"/>
                </a:cubicBezTo>
                <a:cubicBezTo>
                  <a:pt x="3196545" y="6824878"/>
                  <a:pt x="2871119" y="6755317"/>
                  <a:pt x="2702807" y="6790984"/>
                </a:cubicBezTo>
                <a:cubicBezTo>
                  <a:pt x="2534495" y="6826651"/>
                  <a:pt x="2294962" y="6769133"/>
                  <a:pt x="2148731" y="6790984"/>
                </a:cubicBezTo>
                <a:cubicBezTo>
                  <a:pt x="2002500" y="6812835"/>
                  <a:pt x="1751684" y="6776587"/>
                  <a:pt x="1594656" y="6790984"/>
                </a:cubicBezTo>
                <a:cubicBezTo>
                  <a:pt x="1437628" y="6805381"/>
                  <a:pt x="1238282" y="6776755"/>
                  <a:pt x="1040581" y="6790984"/>
                </a:cubicBezTo>
                <a:cubicBezTo>
                  <a:pt x="842880" y="6805213"/>
                  <a:pt x="416928" y="6797756"/>
                  <a:pt x="0" y="6790984"/>
                </a:cubicBezTo>
                <a:cubicBezTo>
                  <a:pt x="-21594" y="6519871"/>
                  <a:pt x="11806" y="6256572"/>
                  <a:pt x="0" y="6043976"/>
                </a:cubicBezTo>
                <a:cubicBezTo>
                  <a:pt x="-11806" y="5831380"/>
                  <a:pt x="33858" y="5485564"/>
                  <a:pt x="0" y="5229058"/>
                </a:cubicBezTo>
                <a:cubicBezTo>
                  <a:pt x="-33858" y="4972552"/>
                  <a:pt x="18153" y="4710818"/>
                  <a:pt x="0" y="4549959"/>
                </a:cubicBezTo>
                <a:cubicBezTo>
                  <a:pt x="-18153" y="4389100"/>
                  <a:pt x="7177" y="4191005"/>
                  <a:pt x="0" y="4006681"/>
                </a:cubicBezTo>
                <a:cubicBezTo>
                  <a:pt x="-7177" y="3822357"/>
                  <a:pt x="-29085" y="3528412"/>
                  <a:pt x="0" y="3259672"/>
                </a:cubicBezTo>
                <a:cubicBezTo>
                  <a:pt x="29085" y="2990932"/>
                  <a:pt x="-10169" y="2889521"/>
                  <a:pt x="0" y="2648484"/>
                </a:cubicBezTo>
                <a:cubicBezTo>
                  <a:pt x="10169" y="2407447"/>
                  <a:pt x="26850" y="2278033"/>
                  <a:pt x="0" y="2037295"/>
                </a:cubicBezTo>
                <a:cubicBezTo>
                  <a:pt x="-26850" y="1796557"/>
                  <a:pt x="-8376" y="1630686"/>
                  <a:pt x="0" y="1494016"/>
                </a:cubicBezTo>
                <a:cubicBezTo>
                  <a:pt x="8376" y="1357346"/>
                  <a:pt x="29757" y="1068088"/>
                  <a:pt x="0" y="679098"/>
                </a:cubicBezTo>
                <a:cubicBezTo>
                  <a:pt x="-29757" y="290108"/>
                  <a:pt x="-27676" y="259227"/>
                  <a:pt x="0" y="0"/>
                </a:cubicBezTo>
                <a:close/>
              </a:path>
            </a:pathLst>
          </a:custGeom>
          <a:ln w="57150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1577145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363235-3C07-1A78-6664-79B5546E30A6}"/>
              </a:ext>
            </a:extLst>
          </p:cNvPr>
          <p:cNvSpPr txBox="1"/>
          <p:nvPr/>
        </p:nvSpPr>
        <p:spPr>
          <a:xfrm>
            <a:off x="580678" y="687212"/>
            <a:ext cx="630348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Учёные доказали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, что с анатомической точки зрения около трети всей площади двигательной проекции коры головного мозга занимает проекция кисти руки, расположенная близко к речевой зоне. </a:t>
            </a:r>
            <a:r>
              <a:rPr lang="ru-RU" sz="3600" b="1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Поэтому при стимуляции моторных навыков пальцев рук речевой центр активизируется.</a:t>
            </a:r>
            <a:endParaRPr lang="ru-RU" sz="3600" b="1" i="1" dirty="0">
              <a:solidFill>
                <a:schemeClr val="tx2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 descr="Изображение выглядит как Мозг, искусство, ру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1BBA878-36B9-96DE-B8FC-5F397B166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r="6931"/>
          <a:stretch/>
        </p:blipFill>
        <p:spPr>
          <a:xfrm>
            <a:off x="7464843" y="1252934"/>
            <a:ext cx="4469535" cy="4208678"/>
          </a:xfrm>
          <a:custGeom>
            <a:avLst/>
            <a:gdLst>
              <a:gd name="connsiteX0" fmla="*/ 0 w 4469535"/>
              <a:gd name="connsiteY0" fmla="*/ 0 h 4208678"/>
              <a:gd name="connsiteX1" fmla="*/ 4469535 w 4469535"/>
              <a:gd name="connsiteY1" fmla="*/ 0 h 4208678"/>
              <a:gd name="connsiteX2" fmla="*/ 4469535 w 4469535"/>
              <a:gd name="connsiteY2" fmla="*/ 4208678 h 4208678"/>
              <a:gd name="connsiteX3" fmla="*/ 0 w 4469535"/>
              <a:gd name="connsiteY3" fmla="*/ 4208678 h 4208678"/>
              <a:gd name="connsiteX4" fmla="*/ 0 w 4469535"/>
              <a:gd name="connsiteY4" fmla="*/ 0 h 420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9535" h="4208678" fill="none" extrusionOk="0">
                <a:moveTo>
                  <a:pt x="0" y="0"/>
                </a:moveTo>
                <a:cubicBezTo>
                  <a:pt x="1550545" y="126765"/>
                  <a:pt x="2751131" y="51514"/>
                  <a:pt x="4469535" y="0"/>
                </a:cubicBezTo>
                <a:cubicBezTo>
                  <a:pt x="4338224" y="1886955"/>
                  <a:pt x="4621665" y="3699038"/>
                  <a:pt x="4469535" y="4208678"/>
                </a:cubicBezTo>
                <a:cubicBezTo>
                  <a:pt x="2766025" y="4374038"/>
                  <a:pt x="1686770" y="4317591"/>
                  <a:pt x="0" y="4208678"/>
                </a:cubicBezTo>
                <a:cubicBezTo>
                  <a:pt x="40018" y="2668459"/>
                  <a:pt x="-151869" y="1899150"/>
                  <a:pt x="0" y="0"/>
                </a:cubicBezTo>
                <a:close/>
              </a:path>
              <a:path w="4469535" h="4208678" stroke="0" extrusionOk="0">
                <a:moveTo>
                  <a:pt x="0" y="0"/>
                </a:moveTo>
                <a:cubicBezTo>
                  <a:pt x="2032024" y="84122"/>
                  <a:pt x="3987928" y="143993"/>
                  <a:pt x="4469535" y="0"/>
                </a:cubicBezTo>
                <a:cubicBezTo>
                  <a:pt x="4311913" y="1734025"/>
                  <a:pt x="4582383" y="2788133"/>
                  <a:pt x="4469535" y="4208678"/>
                </a:cubicBezTo>
                <a:cubicBezTo>
                  <a:pt x="2324645" y="4209103"/>
                  <a:pt x="2021902" y="4252739"/>
                  <a:pt x="0" y="4208678"/>
                </a:cubicBezTo>
                <a:cubicBezTo>
                  <a:pt x="-92102" y="3416870"/>
                  <a:pt x="121261" y="164459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5445545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55506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уг, снимок экрана, Графика, векторная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29B779-DF65-46F2-262B-A9067367E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8"/>
            <a:ext cx="12191999" cy="6864808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05C157E-6749-9712-E9C7-1DB8824A6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4612856" y="-3845578"/>
            <a:ext cx="2966286" cy="11440104"/>
          </a:xfrm>
          <a:custGeom>
            <a:avLst/>
            <a:gdLst>
              <a:gd name="connsiteX0" fmla="*/ 0 w 2966286"/>
              <a:gd name="connsiteY0" fmla="*/ 0 h 11440104"/>
              <a:gd name="connsiteX1" fmla="*/ 504269 w 2966286"/>
              <a:gd name="connsiteY1" fmla="*/ 0 h 11440104"/>
              <a:gd name="connsiteX2" fmla="*/ 1097526 w 2966286"/>
              <a:gd name="connsiteY2" fmla="*/ 0 h 11440104"/>
              <a:gd name="connsiteX3" fmla="*/ 1750109 w 2966286"/>
              <a:gd name="connsiteY3" fmla="*/ 0 h 11440104"/>
              <a:gd name="connsiteX4" fmla="*/ 2284040 w 2966286"/>
              <a:gd name="connsiteY4" fmla="*/ 0 h 11440104"/>
              <a:gd name="connsiteX5" fmla="*/ 2966286 w 2966286"/>
              <a:gd name="connsiteY5" fmla="*/ 0 h 11440104"/>
              <a:gd name="connsiteX6" fmla="*/ 2966286 w 2966286"/>
              <a:gd name="connsiteY6" fmla="*/ 329744 h 11440104"/>
              <a:gd name="connsiteX7" fmla="*/ 2966286 w 2966286"/>
              <a:gd name="connsiteY7" fmla="*/ 659488 h 11440104"/>
              <a:gd name="connsiteX8" fmla="*/ 2966286 w 2966286"/>
              <a:gd name="connsiteY8" fmla="*/ 989233 h 11440104"/>
              <a:gd name="connsiteX9" fmla="*/ 2966286 w 2966286"/>
              <a:gd name="connsiteY9" fmla="*/ 1433378 h 11440104"/>
              <a:gd name="connsiteX10" fmla="*/ 2966286 w 2966286"/>
              <a:gd name="connsiteY10" fmla="*/ 2335127 h 11440104"/>
              <a:gd name="connsiteX11" fmla="*/ 2966286 w 2966286"/>
              <a:gd name="connsiteY11" fmla="*/ 2893673 h 11440104"/>
              <a:gd name="connsiteX12" fmla="*/ 2966286 w 2966286"/>
              <a:gd name="connsiteY12" fmla="*/ 3337819 h 11440104"/>
              <a:gd name="connsiteX13" fmla="*/ 2966286 w 2966286"/>
              <a:gd name="connsiteY13" fmla="*/ 3896365 h 11440104"/>
              <a:gd name="connsiteX14" fmla="*/ 2966286 w 2966286"/>
              <a:gd name="connsiteY14" fmla="*/ 4226109 h 11440104"/>
              <a:gd name="connsiteX15" fmla="*/ 2966286 w 2966286"/>
              <a:gd name="connsiteY15" fmla="*/ 4899056 h 11440104"/>
              <a:gd name="connsiteX16" fmla="*/ 2966286 w 2966286"/>
              <a:gd name="connsiteY16" fmla="*/ 5686405 h 11440104"/>
              <a:gd name="connsiteX17" fmla="*/ 2966286 w 2966286"/>
              <a:gd name="connsiteY17" fmla="*/ 6016149 h 11440104"/>
              <a:gd name="connsiteX18" fmla="*/ 2966286 w 2966286"/>
              <a:gd name="connsiteY18" fmla="*/ 6803497 h 11440104"/>
              <a:gd name="connsiteX19" fmla="*/ 2966286 w 2966286"/>
              <a:gd name="connsiteY19" fmla="*/ 7247642 h 11440104"/>
              <a:gd name="connsiteX20" fmla="*/ 2966286 w 2966286"/>
              <a:gd name="connsiteY20" fmla="*/ 7806189 h 11440104"/>
              <a:gd name="connsiteX21" fmla="*/ 2966286 w 2966286"/>
              <a:gd name="connsiteY21" fmla="*/ 8364735 h 11440104"/>
              <a:gd name="connsiteX22" fmla="*/ 2966286 w 2966286"/>
              <a:gd name="connsiteY22" fmla="*/ 9266484 h 11440104"/>
              <a:gd name="connsiteX23" fmla="*/ 2966286 w 2966286"/>
              <a:gd name="connsiteY23" fmla="*/ 9710629 h 11440104"/>
              <a:gd name="connsiteX24" fmla="*/ 2966286 w 2966286"/>
              <a:gd name="connsiteY24" fmla="*/ 10269176 h 11440104"/>
              <a:gd name="connsiteX25" fmla="*/ 2966286 w 2966286"/>
              <a:gd name="connsiteY25" fmla="*/ 11440104 h 11440104"/>
              <a:gd name="connsiteX26" fmla="*/ 2343366 w 2966286"/>
              <a:gd name="connsiteY26" fmla="*/ 11440104 h 11440104"/>
              <a:gd name="connsiteX27" fmla="*/ 1750109 w 2966286"/>
              <a:gd name="connsiteY27" fmla="*/ 11440104 h 11440104"/>
              <a:gd name="connsiteX28" fmla="*/ 1127189 w 2966286"/>
              <a:gd name="connsiteY28" fmla="*/ 11440104 h 11440104"/>
              <a:gd name="connsiteX29" fmla="*/ 622920 w 2966286"/>
              <a:gd name="connsiteY29" fmla="*/ 11440104 h 11440104"/>
              <a:gd name="connsiteX30" fmla="*/ 0 w 2966286"/>
              <a:gd name="connsiteY30" fmla="*/ 11440104 h 11440104"/>
              <a:gd name="connsiteX31" fmla="*/ 0 w 2966286"/>
              <a:gd name="connsiteY31" fmla="*/ 10881558 h 11440104"/>
              <a:gd name="connsiteX32" fmla="*/ 0 w 2966286"/>
              <a:gd name="connsiteY32" fmla="*/ 10551814 h 11440104"/>
              <a:gd name="connsiteX33" fmla="*/ 0 w 2966286"/>
              <a:gd name="connsiteY33" fmla="*/ 9650064 h 11440104"/>
              <a:gd name="connsiteX34" fmla="*/ 0 w 2966286"/>
              <a:gd name="connsiteY34" fmla="*/ 8862716 h 11440104"/>
              <a:gd name="connsiteX35" fmla="*/ 0 w 2966286"/>
              <a:gd name="connsiteY35" fmla="*/ 8418571 h 11440104"/>
              <a:gd name="connsiteX36" fmla="*/ 0 w 2966286"/>
              <a:gd name="connsiteY36" fmla="*/ 7745623 h 11440104"/>
              <a:gd name="connsiteX37" fmla="*/ 0 w 2966286"/>
              <a:gd name="connsiteY37" fmla="*/ 6958275 h 11440104"/>
              <a:gd name="connsiteX38" fmla="*/ 0 w 2966286"/>
              <a:gd name="connsiteY38" fmla="*/ 6056526 h 11440104"/>
              <a:gd name="connsiteX39" fmla="*/ 0 w 2966286"/>
              <a:gd name="connsiteY39" fmla="*/ 5383578 h 11440104"/>
              <a:gd name="connsiteX40" fmla="*/ 0 w 2966286"/>
              <a:gd name="connsiteY40" fmla="*/ 5053834 h 11440104"/>
              <a:gd name="connsiteX41" fmla="*/ 0 w 2966286"/>
              <a:gd name="connsiteY41" fmla="*/ 4495288 h 11440104"/>
              <a:gd name="connsiteX42" fmla="*/ 0 w 2966286"/>
              <a:gd name="connsiteY42" fmla="*/ 4051143 h 11440104"/>
              <a:gd name="connsiteX43" fmla="*/ 0 w 2966286"/>
              <a:gd name="connsiteY43" fmla="*/ 3378195 h 11440104"/>
              <a:gd name="connsiteX44" fmla="*/ 0 w 2966286"/>
              <a:gd name="connsiteY44" fmla="*/ 2819649 h 11440104"/>
              <a:gd name="connsiteX45" fmla="*/ 0 w 2966286"/>
              <a:gd name="connsiteY45" fmla="*/ 1917900 h 11440104"/>
              <a:gd name="connsiteX46" fmla="*/ 0 w 2966286"/>
              <a:gd name="connsiteY46" fmla="*/ 1130551 h 11440104"/>
              <a:gd name="connsiteX47" fmla="*/ 0 w 2966286"/>
              <a:gd name="connsiteY47" fmla="*/ 800807 h 11440104"/>
              <a:gd name="connsiteX48" fmla="*/ 0 w 2966286"/>
              <a:gd name="connsiteY48" fmla="*/ 0 h 1144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966286" h="11440104" fill="none" extrusionOk="0">
                <a:moveTo>
                  <a:pt x="0" y="0"/>
                </a:moveTo>
                <a:cubicBezTo>
                  <a:pt x="207768" y="11408"/>
                  <a:pt x="255747" y="-7899"/>
                  <a:pt x="504269" y="0"/>
                </a:cubicBezTo>
                <a:cubicBezTo>
                  <a:pt x="752791" y="7899"/>
                  <a:pt x="931252" y="19456"/>
                  <a:pt x="1097526" y="0"/>
                </a:cubicBezTo>
                <a:cubicBezTo>
                  <a:pt x="1263800" y="-19456"/>
                  <a:pt x="1452466" y="27177"/>
                  <a:pt x="1750109" y="0"/>
                </a:cubicBezTo>
                <a:cubicBezTo>
                  <a:pt x="2047752" y="-27177"/>
                  <a:pt x="2066648" y="-5358"/>
                  <a:pt x="2284040" y="0"/>
                </a:cubicBezTo>
                <a:cubicBezTo>
                  <a:pt x="2501432" y="5358"/>
                  <a:pt x="2722614" y="31656"/>
                  <a:pt x="2966286" y="0"/>
                </a:cubicBezTo>
                <a:cubicBezTo>
                  <a:pt x="2973775" y="131442"/>
                  <a:pt x="2965359" y="213668"/>
                  <a:pt x="2966286" y="329744"/>
                </a:cubicBezTo>
                <a:cubicBezTo>
                  <a:pt x="2967213" y="445820"/>
                  <a:pt x="2974529" y="580195"/>
                  <a:pt x="2966286" y="659488"/>
                </a:cubicBezTo>
                <a:cubicBezTo>
                  <a:pt x="2958043" y="738781"/>
                  <a:pt x="2968206" y="899461"/>
                  <a:pt x="2966286" y="989233"/>
                </a:cubicBezTo>
                <a:cubicBezTo>
                  <a:pt x="2964366" y="1079005"/>
                  <a:pt x="2948617" y="1244312"/>
                  <a:pt x="2966286" y="1433378"/>
                </a:cubicBezTo>
                <a:cubicBezTo>
                  <a:pt x="2983955" y="1622445"/>
                  <a:pt x="2941577" y="2030766"/>
                  <a:pt x="2966286" y="2335127"/>
                </a:cubicBezTo>
                <a:cubicBezTo>
                  <a:pt x="2990995" y="2639488"/>
                  <a:pt x="2994118" y="2664148"/>
                  <a:pt x="2966286" y="2893673"/>
                </a:cubicBezTo>
                <a:cubicBezTo>
                  <a:pt x="2938454" y="3123198"/>
                  <a:pt x="2948171" y="3160407"/>
                  <a:pt x="2966286" y="3337819"/>
                </a:cubicBezTo>
                <a:cubicBezTo>
                  <a:pt x="2984401" y="3515231"/>
                  <a:pt x="2965164" y="3762876"/>
                  <a:pt x="2966286" y="3896365"/>
                </a:cubicBezTo>
                <a:cubicBezTo>
                  <a:pt x="2967408" y="4029854"/>
                  <a:pt x="2952357" y="4151091"/>
                  <a:pt x="2966286" y="4226109"/>
                </a:cubicBezTo>
                <a:cubicBezTo>
                  <a:pt x="2980215" y="4301127"/>
                  <a:pt x="2990158" y="4570842"/>
                  <a:pt x="2966286" y="4899056"/>
                </a:cubicBezTo>
                <a:cubicBezTo>
                  <a:pt x="2942414" y="5227270"/>
                  <a:pt x="2966831" y="5391310"/>
                  <a:pt x="2966286" y="5686405"/>
                </a:cubicBezTo>
                <a:cubicBezTo>
                  <a:pt x="2965741" y="5981500"/>
                  <a:pt x="2975948" y="5883425"/>
                  <a:pt x="2966286" y="6016149"/>
                </a:cubicBezTo>
                <a:cubicBezTo>
                  <a:pt x="2956624" y="6148873"/>
                  <a:pt x="2948120" y="6637383"/>
                  <a:pt x="2966286" y="6803497"/>
                </a:cubicBezTo>
                <a:cubicBezTo>
                  <a:pt x="2984452" y="6969611"/>
                  <a:pt x="2967593" y="7141221"/>
                  <a:pt x="2966286" y="7247642"/>
                </a:cubicBezTo>
                <a:cubicBezTo>
                  <a:pt x="2964979" y="7354064"/>
                  <a:pt x="2973258" y="7590793"/>
                  <a:pt x="2966286" y="7806189"/>
                </a:cubicBezTo>
                <a:cubicBezTo>
                  <a:pt x="2959314" y="8021585"/>
                  <a:pt x="2946293" y="8164048"/>
                  <a:pt x="2966286" y="8364735"/>
                </a:cubicBezTo>
                <a:cubicBezTo>
                  <a:pt x="2986279" y="8565422"/>
                  <a:pt x="2968408" y="8910023"/>
                  <a:pt x="2966286" y="9266484"/>
                </a:cubicBezTo>
                <a:cubicBezTo>
                  <a:pt x="2964164" y="9622945"/>
                  <a:pt x="2977642" y="9517991"/>
                  <a:pt x="2966286" y="9710629"/>
                </a:cubicBezTo>
                <a:cubicBezTo>
                  <a:pt x="2954930" y="9903267"/>
                  <a:pt x="2985061" y="10094800"/>
                  <a:pt x="2966286" y="10269176"/>
                </a:cubicBezTo>
                <a:cubicBezTo>
                  <a:pt x="2947511" y="10443552"/>
                  <a:pt x="2994432" y="10977287"/>
                  <a:pt x="2966286" y="11440104"/>
                </a:cubicBezTo>
                <a:cubicBezTo>
                  <a:pt x="2821144" y="11437907"/>
                  <a:pt x="2586943" y="11462797"/>
                  <a:pt x="2343366" y="11440104"/>
                </a:cubicBezTo>
                <a:cubicBezTo>
                  <a:pt x="2099789" y="11417411"/>
                  <a:pt x="1940474" y="11426211"/>
                  <a:pt x="1750109" y="11440104"/>
                </a:cubicBezTo>
                <a:cubicBezTo>
                  <a:pt x="1559744" y="11453997"/>
                  <a:pt x="1427456" y="11443497"/>
                  <a:pt x="1127189" y="11440104"/>
                </a:cubicBezTo>
                <a:cubicBezTo>
                  <a:pt x="826922" y="11436711"/>
                  <a:pt x="874938" y="11460328"/>
                  <a:pt x="622920" y="11440104"/>
                </a:cubicBezTo>
                <a:cubicBezTo>
                  <a:pt x="370902" y="11419880"/>
                  <a:pt x="238246" y="11434015"/>
                  <a:pt x="0" y="11440104"/>
                </a:cubicBezTo>
                <a:cubicBezTo>
                  <a:pt x="10502" y="11310037"/>
                  <a:pt x="-7118" y="11075260"/>
                  <a:pt x="0" y="10881558"/>
                </a:cubicBezTo>
                <a:cubicBezTo>
                  <a:pt x="7118" y="10687856"/>
                  <a:pt x="-12980" y="10709792"/>
                  <a:pt x="0" y="10551814"/>
                </a:cubicBezTo>
                <a:cubicBezTo>
                  <a:pt x="12980" y="10393836"/>
                  <a:pt x="-11924" y="10049166"/>
                  <a:pt x="0" y="9650064"/>
                </a:cubicBezTo>
                <a:cubicBezTo>
                  <a:pt x="11924" y="9250962"/>
                  <a:pt x="29067" y="9134456"/>
                  <a:pt x="0" y="8862716"/>
                </a:cubicBezTo>
                <a:cubicBezTo>
                  <a:pt x="-29067" y="8590976"/>
                  <a:pt x="-5733" y="8588031"/>
                  <a:pt x="0" y="8418571"/>
                </a:cubicBezTo>
                <a:cubicBezTo>
                  <a:pt x="5733" y="8249111"/>
                  <a:pt x="-10482" y="8039930"/>
                  <a:pt x="0" y="7745623"/>
                </a:cubicBezTo>
                <a:cubicBezTo>
                  <a:pt x="10482" y="7451316"/>
                  <a:pt x="-19212" y="7122677"/>
                  <a:pt x="0" y="6958275"/>
                </a:cubicBezTo>
                <a:cubicBezTo>
                  <a:pt x="19212" y="6793873"/>
                  <a:pt x="-20754" y="6473699"/>
                  <a:pt x="0" y="6056526"/>
                </a:cubicBezTo>
                <a:cubicBezTo>
                  <a:pt x="20754" y="5639353"/>
                  <a:pt x="8154" y="5584752"/>
                  <a:pt x="0" y="5383578"/>
                </a:cubicBezTo>
                <a:cubicBezTo>
                  <a:pt x="-8154" y="5182404"/>
                  <a:pt x="9899" y="5137713"/>
                  <a:pt x="0" y="5053834"/>
                </a:cubicBezTo>
                <a:cubicBezTo>
                  <a:pt x="-9899" y="4969955"/>
                  <a:pt x="-14430" y="4756190"/>
                  <a:pt x="0" y="4495288"/>
                </a:cubicBezTo>
                <a:cubicBezTo>
                  <a:pt x="14430" y="4234386"/>
                  <a:pt x="13632" y="4183367"/>
                  <a:pt x="0" y="4051143"/>
                </a:cubicBezTo>
                <a:cubicBezTo>
                  <a:pt x="-13632" y="3918920"/>
                  <a:pt x="-17715" y="3515739"/>
                  <a:pt x="0" y="3378195"/>
                </a:cubicBezTo>
                <a:cubicBezTo>
                  <a:pt x="17715" y="3240651"/>
                  <a:pt x="8417" y="3078578"/>
                  <a:pt x="0" y="2819649"/>
                </a:cubicBezTo>
                <a:cubicBezTo>
                  <a:pt x="-8417" y="2560720"/>
                  <a:pt x="20375" y="2179218"/>
                  <a:pt x="0" y="1917900"/>
                </a:cubicBezTo>
                <a:cubicBezTo>
                  <a:pt x="-20375" y="1656582"/>
                  <a:pt x="8575" y="1305939"/>
                  <a:pt x="0" y="1130551"/>
                </a:cubicBezTo>
                <a:cubicBezTo>
                  <a:pt x="-8575" y="955163"/>
                  <a:pt x="-13481" y="963936"/>
                  <a:pt x="0" y="800807"/>
                </a:cubicBezTo>
                <a:cubicBezTo>
                  <a:pt x="13481" y="637678"/>
                  <a:pt x="-21481" y="243515"/>
                  <a:pt x="0" y="0"/>
                </a:cubicBezTo>
                <a:close/>
              </a:path>
              <a:path w="2966286" h="11440104" stroke="0" extrusionOk="0">
                <a:moveTo>
                  <a:pt x="0" y="0"/>
                </a:moveTo>
                <a:cubicBezTo>
                  <a:pt x="195251" y="-3851"/>
                  <a:pt x="368760" y="25454"/>
                  <a:pt x="652583" y="0"/>
                </a:cubicBezTo>
                <a:cubicBezTo>
                  <a:pt x="936406" y="-25454"/>
                  <a:pt x="1041211" y="-4892"/>
                  <a:pt x="1186514" y="0"/>
                </a:cubicBezTo>
                <a:cubicBezTo>
                  <a:pt x="1331817" y="4892"/>
                  <a:pt x="1608390" y="-7568"/>
                  <a:pt x="1720446" y="0"/>
                </a:cubicBezTo>
                <a:cubicBezTo>
                  <a:pt x="1832502" y="7568"/>
                  <a:pt x="2131902" y="-30176"/>
                  <a:pt x="2343366" y="0"/>
                </a:cubicBezTo>
                <a:cubicBezTo>
                  <a:pt x="2554830" y="30176"/>
                  <a:pt x="2705291" y="-14713"/>
                  <a:pt x="2966286" y="0"/>
                </a:cubicBezTo>
                <a:cubicBezTo>
                  <a:pt x="2950087" y="67296"/>
                  <a:pt x="2968507" y="177112"/>
                  <a:pt x="2966286" y="329744"/>
                </a:cubicBezTo>
                <a:cubicBezTo>
                  <a:pt x="2964065" y="482376"/>
                  <a:pt x="2954743" y="779407"/>
                  <a:pt x="2966286" y="1002691"/>
                </a:cubicBezTo>
                <a:cubicBezTo>
                  <a:pt x="2977829" y="1225975"/>
                  <a:pt x="2952557" y="1523671"/>
                  <a:pt x="2966286" y="1790040"/>
                </a:cubicBezTo>
                <a:cubicBezTo>
                  <a:pt x="2980015" y="2056409"/>
                  <a:pt x="2981093" y="1976090"/>
                  <a:pt x="2966286" y="2119784"/>
                </a:cubicBezTo>
                <a:cubicBezTo>
                  <a:pt x="2951479" y="2263478"/>
                  <a:pt x="2940427" y="2499836"/>
                  <a:pt x="2966286" y="2792731"/>
                </a:cubicBezTo>
                <a:cubicBezTo>
                  <a:pt x="2992145" y="3085626"/>
                  <a:pt x="2945881" y="3184202"/>
                  <a:pt x="2966286" y="3465679"/>
                </a:cubicBezTo>
                <a:cubicBezTo>
                  <a:pt x="2986691" y="3747156"/>
                  <a:pt x="2947536" y="3856302"/>
                  <a:pt x="2966286" y="4138626"/>
                </a:cubicBezTo>
                <a:cubicBezTo>
                  <a:pt x="2985036" y="4420950"/>
                  <a:pt x="2950038" y="4557401"/>
                  <a:pt x="2966286" y="4697172"/>
                </a:cubicBezTo>
                <a:cubicBezTo>
                  <a:pt x="2982534" y="4836943"/>
                  <a:pt x="2932972" y="5315010"/>
                  <a:pt x="2966286" y="5598921"/>
                </a:cubicBezTo>
                <a:cubicBezTo>
                  <a:pt x="2999600" y="5882832"/>
                  <a:pt x="2960962" y="5775797"/>
                  <a:pt x="2966286" y="5928666"/>
                </a:cubicBezTo>
                <a:cubicBezTo>
                  <a:pt x="2971610" y="6081536"/>
                  <a:pt x="2976563" y="6157685"/>
                  <a:pt x="2966286" y="6258410"/>
                </a:cubicBezTo>
                <a:cubicBezTo>
                  <a:pt x="2956009" y="6359135"/>
                  <a:pt x="2982657" y="6663265"/>
                  <a:pt x="2966286" y="6816956"/>
                </a:cubicBezTo>
                <a:cubicBezTo>
                  <a:pt x="2949915" y="6970647"/>
                  <a:pt x="2952206" y="7192067"/>
                  <a:pt x="2966286" y="7489903"/>
                </a:cubicBezTo>
                <a:cubicBezTo>
                  <a:pt x="2980366" y="7787739"/>
                  <a:pt x="2936814" y="7949256"/>
                  <a:pt x="2966286" y="8162851"/>
                </a:cubicBezTo>
                <a:cubicBezTo>
                  <a:pt x="2995758" y="8376446"/>
                  <a:pt x="2974585" y="8586029"/>
                  <a:pt x="2966286" y="8721397"/>
                </a:cubicBezTo>
                <a:cubicBezTo>
                  <a:pt x="2957987" y="8856765"/>
                  <a:pt x="2931123" y="9226476"/>
                  <a:pt x="2966286" y="9623146"/>
                </a:cubicBezTo>
                <a:cubicBezTo>
                  <a:pt x="3001449" y="10019816"/>
                  <a:pt x="2948729" y="10044357"/>
                  <a:pt x="2966286" y="10410495"/>
                </a:cubicBezTo>
                <a:cubicBezTo>
                  <a:pt x="2983843" y="10776633"/>
                  <a:pt x="2928695" y="11024870"/>
                  <a:pt x="2966286" y="11440104"/>
                </a:cubicBezTo>
                <a:cubicBezTo>
                  <a:pt x="2689777" y="11469428"/>
                  <a:pt x="2650221" y="11456006"/>
                  <a:pt x="2343366" y="11440104"/>
                </a:cubicBezTo>
                <a:cubicBezTo>
                  <a:pt x="2036511" y="11424202"/>
                  <a:pt x="1969307" y="11417613"/>
                  <a:pt x="1809434" y="11440104"/>
                </a:cubicBezTo>
                <a:cubicBezTo>
                  <a:pt x="1649561" y="11462595"/>
                  <a:pt x="1536955" y="11422633"/>
                  <a:pt x="1275503" y="11440104"/>
                </a:cubicBezTo>
                <a:cubicBezTo>
                  <a:pt x="1014051" y="11457575"/>
                  <a:pt x="947917" y="11457395"/>
                  <a:pt x="741571" y="11440104"/>
                </a:cubicBezTo>
                <a:cubicBezTo>
                  <a:pt x="535225" y="11422813"/>
                  <a:pt x="339754" y="11428409"/>
                  <a:pt x="0" y="11440104"/>
                </a:cubicBezTo>
                <a:cubicBezTo>
                  <a:pt x="-27926" y="11129756"/>
                  <a:pt x="-39344" y="10986212"/>
                  <a:pt x="0" y="10652756"/>
                </a:cubicBezTo>
                <a:cubicBezTo>
                  <a:pt x="39344" y="10319300"/>
                  <a:pt x="-30590" y="10145819"/>
                  <a:pt x="0" y="9751006"/>
                </a:cubicBezTo>
                <a:cubicBezTo>
                  <a:pt x="30590" y="9356193"/>
                  <a:pt x="-24588" y="9312929"/>
                  <a:pt x="0" y="9078059"/>
                </a:cubicBezTo>
                <a:cubicBezTo>
                  <a:pt x="24588" y="8843189"/>
                  <a:pt x="-19830" y="8808248"/>
                  <a:pt x="0" y="8633914"/>
                </a:cubicBezTo>
                <a:cubicBezTo>
                  <a:pt x="19830" y="8459581"/>
                  <a:pt x="-4084" y="8165148"/>
                  <a:pt x="0" y="7846565"/>
                </a:cubicBezTo>
                <a:cubicBezTo>
                  <a:pt x="4084" y="7527982"/>
                  <a:pt x="20539" y="7486713"/>
                  <a:pt x="0" y="7288019"/>
                </a:cubicBezTo>
                <a:cubicBezTo>
                  <a:pt x="-20539" y="7089325"/>
                  <a:pt x="17967" y="6846622"/>
                  <a:pt x="0" y="6729473"/>
                </a:cubicBezTo>
                <a:cubicBezTo>
                  <a:pt x="-17967" y="6612324"/>
                  <a:pt x="-8184" y="6402102"/>
                  <a:pt x="0" y="6285328"/>
                </a:cubicBezTo>
                <a:cubicBezTo>
                  <a:pt x="8184" y="6168554"/>
                  <a:pt x="-32017" y="5632242"/>
                  <a:pt x="0" y="5383578"/>
                </a:cubicBezTo>
                <a:cubicBezTo>
                  <a:pt x="32017" y="5134914"/>
                  <a:pt x="30243" y="4882378"/>
                  <a:pt x="0" y="4481829"/>
                </a:cubicBezTo>
                <a:cubicBezTo>
                  <a:pt x="-30243" y="4081280"/>
                  <a:pt x="-6513" y="4232438"/>
                  <a:pt x="0" y="4152085"/>
                </a:cubicBezTo>
                <a:cubicBezTo>
                  <a:pt x="6513" y="4071732"/>
                  <a:pt x="-6821" y="3977842"/>
                  <a:pt x="0" y="3822341"/>
                </a:cubicBezTo>
                <a:cubicBezTo>
                  <a:pt x="6821" y="3666840"/>
                  <a:pt x="7928" y="3625473"/>
                  <a:pt x="0" y="3492596"/>
                </a:cubicBezTo>
                <a:cubicBezTo>
                  <a:pt x="-7928" y="3359719"/>
                  <a:pt x="-21102" y="3150426"/>
                  <a:pt x="0" y="3048451"/>
                </a:cubicBezTo>
                <a:cubicBezTo>
                  <a:pt x="21102" y="2946477"/>
                  <a:pt x="3106" y="2680325"/>
                  <a:pt x="0" y="2489905"/>
                </a:cubicBezTo>
                <a:cubicBezTo>
                  <a:pt x="-3106" y="2299485"/>
                  <a:pt x="7808" y="2264485"/>
                  <a:pt x="0" y="2160161"/>
                </a:cubicBezTo>
                <a:cubicBezTo>
                  <a:pt x="-7808" y="2055837"/>
                  <a:pt x="6145" y="1533490"/>
                  <a:pt x="0" y="1258411"/>
                </a:cubicBezTo>
                <a:cubicBezTo>
                  <a:pt x="-6145" y="983332"/>
                  <a:pt x="-21914" y="975664"/>
                  <a:pt x="0" y="699865"/>
                </a:cubicBezTo>
                <a:cubicBezTo>
                  <a:pt x="21914" y="424066"/>
                  <a:pt x="4950" y="157971"/>
                  <a:pt x="0" y="0"/>
                </a:cubicBezTo>
                <a:close/>
              </a:path>
            </a:pathLst>
          </a:custGeom>
          <a:ln w="57150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1577145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EFD1F7-454C-1A00-1CD8-96A462E0BBB1}"/>
              </a:ext>
            </a:extLst>
          </p:cNvPr>
          <p:cNvSpPr txBox="1"/>
          <p:nvPr/>
        </p:nvSpPr>
        <p:spPr>
          <a:xfrm>
            <a:off x="603172" y="498959"/>
            <a:ext cx="112959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Цель моторных сказок</a:t>
            </a:r>
            <a:r>
              <a:rPr lang="ru-RU" sz="54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 </a:t>
            </a:r>
            <a:r>
              <a:rPr lang="ru-RU" sz="5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— </a:t>
            </a:r>
            <a:r>
              <a:rPr lang="ru-RU" sz="5400" dirty="0">
                <a:effectLst/>
                <a:latin typeface="Arial Narrow" panose="020B0606020202030204" pitchFamily="34" charset="0"/>
                <a:ea typeface="Aptos" panose="020B0004020202020204" pitchFamily="34" charset="0"/>
              </a:rPr>
              <a:t>стимулировать активизацию речевых зон коры головного мозга</a:t>
            </a:r>
            <a:endParaRPr lang="ru-RU" sz="5400" dirty="0">
              <a:latin typeface="Arial Narrow" panose="020B0606020202030204" pitchFamily="34" charset="0"/>
            </a:endParaRPr>
          </a:p>
        </p:txBody>
      </p:sp>
      <p:pic>
        <p:nvPicPr>
          <p:cNvPr id="13" name="Рисунок 12" descr="Изображение выглядит как мультфильм, Анимация, одежд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0A690B-747A-75F3-B178-7ED9F7C70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9"/>
          <a:stretch/>
        </p:blipFill>
        <p:spPr>
          <a:xfrm>
            <a:off x="1258022" y="3624665"/>
            <a:ext cx="9675953" cy="2966286"/>
          </a:xfrm>
          <a:custGeom>
            <a:avLst/>
            <a:gdLst>
              <a:gd name="connsiteX0" fmla="*/ 0 w 9675953"/>
              <a:gd name="connsiteY0" fmla="*/ 0 h 2966286"/>
              <a:gd name="connsiteX1" fmla="*/ 9675953 w 9675953"/>
              <a:gd name="connsiteY1" fmla="*/ 0 h 2966286"/>
              <a:gd name="connsiteX2" fmla="*/ 9675953 w 9675953"/>
              <a:gd name="connsiteY2" fmla="*/ 2966286 h 2966286"/>
              <a:gd name="connsiteX3" fmla="*/ 0 w 9675953"/>
              <a:gd name="connsiteY3" fmla="*/ 2966286 h 2966286"/>
              <a:gd name="connsiteX4" fmla="*/ 0 w 9675953"/>
              <a:gd name="connsiteY4" fmla="*/ 0 h 296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5953" h="2966286" fill="none" extrusionOk="0">
                <a:moveTo>
                  <a:pt x="0" y="0"/>
                </a:moveTo>
                <a:cubicBezTo>
                  <a:pt x="3441097" y="-49222"/>
                  <a:pt x="8366506" y="165775"/>
                  <a:pt x="9675953" y="0"/>
                </a:cubicBezTo>
                <a:cubicBezTo>
                  <a:pt x="9562469" y="522359"/>
                  <a:pt x="9513553" y="1686534"/>
                  <a:pt x="9675953" y="2966286"/>
                </a:cubicBezTo>
                <a:cubicBezTo>
                  <a:pt x="7881443" y="3098210"/>
                  <a:pt x="2066381" y="2991179"/>
                  <a:pt x="0" y="2966286"/>
                </a:cubicBezTo>
                <a:cubicBezTo>
                  <a:pt x="88126" y="2048037"/>
                  <a:pt x="-96659" y="668443"/>
                  <a:pt x="0" y="0"/>
                </a:cubicBezTo>
                <a:close/>
              </a:path>
              <a:path w="9675953" h="2966286" stroke="0" extrusionOk="0">
                <a:moveTo>
                  <a:pt x="0" y="0"/>
                </a:moveTo>
                <a:cubicBezTo>
                  <a:pt x="3694354" y="131649"/>
                  <a:pt x="6087232" y="-49874"/>
                  <a:pt x="9675953" y="0"/>
                </a:cubicBezTo>
                <a:cubicBezTo>
                  <a:pt x="9638310" y="982992"/>
                  <a:pt x="9526946" y="2340090"/>
                  <a:pt x="9675953" y="2966286"/>
                </a:cubicBezTo>
                <a:cubicBezTo>
                  <a:pt x="7165453" y="2854143"/>
                  <a:pt x="1239141" y="2860831"/>
                  <a:pt x="0" y="2966286"/>
                </a:cubicBezTo>
                <a:cubicBezTo>
                  <a:pt x="81706" y="2632223"/>
                  <a:pt x="21699" y="83049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1248757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99614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уг, снимок экрана, Графика, векторная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29B779-DF65-46F2-262B-A9067367E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8"/>
            <a:ext cx="12191999" cy="6864808"/>
          </a:xfrm>
          <a:prstGeom prst="rect">
            <a:avLst/>
          </a:prstGeom>
        </p:spPr>
      </p:pic>
      <p:pic>
        <p:nvPicPr>
          <p:cNvPr id="2" name="Рисунок 1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DBB079-A002-B847-4603-A13A36318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5275769" y="-38291"/>
            <a:ext cx="6225316" cy="6927774"/>
          </a:xfrm>
          <a:custGeom>
            <a:avLst/>
            <a:gdLst>
              <a:gd name="connsiteX0" fmla="*/ 0 w 6225316"/>
              <a:gd name="connsiteY0" fmla="*/ 0 h 6927774"/>
              <a:gd name="connsiteX1" fmla="*/ 504942 w 6225316"/>
              <a:gd name="connsiteY1" fmla="*/ 0 h 6927774"/>
              <a:gd name="connsiteX2" fmla="*/ 1258897 w 6225316"/>
              <a:gd name="connsiteY2" fmla="*/ 0 h 6927774"/>
              <a:gd name="connsiteX3" fmla="*/ 1826093 w 6225316"/>
              <a:gd name="connsiteY3" fmla="*/ 0 h 6927774"/>
              <a:gd name="connsiteX4" fmla="*/ 2580048 w 6225316"/>
              <a:gd name="connsiteY4" fmla="*/ 0 h 6927774"/>
              <a:gd name="connsiteX5" fmla="*/ 3147243 w 6225316"/>
              <a:gd name="connsiteY5" fmla="*/ 0 h 6927774"/>
              <a:gd name="connsiteX6" fmla="*/ 3838945 w 6225316"/>
              <a:gd name="connsiteY6" fmla="*/ 0 h 6927774"/>
              <a:gd name="connsiteX7" fmla="*/ 4530647 w 6225316"/>
              <a:gd name="connsiteY7" fmla="*/ 0 h 6927774"/>
              <a:gd name="connsiteX8" fmla="*/ 5346855 w 6225316"/>
              <a:gd name="connsiteY8" fmla="*/ 0 h 6927774"/>
              <a:gd name="connsiteX9" fmla="*/ 6225316 w 6225316"/>
              <a:gd name="connsiteY9" fmla="*/ 0 h 6927774"/>
              <a:gd name="connsiteX10" fmla="*/ 6225316 w 6225316"/>
              <a:gd name="connsiteY10" fmla="*/ 692777 h 6927774"/>
              <a:gd name="connsiteX11" fmla="*/ 6225316 w 6225316"/>
              <a:gd name="connsiteY11" fmla="*/ 1454833 h 6927774"/>
              <a:gd name="connsiteX12" fmla="*/ 6225316 w 6225316"/>
              <a:gd name="connsiteY12" fmla="*/ 2216888 h 6927774"/>
              <a:gd name="connsiteX13" fmla="*/ 6225316 w 6225316"/>
              <a:gd name="connsiteY13" fmla="*/ 2978943 h 6927774"/>
              <a:gd name="connsiteX14" fmla="*/ 6225316 w 6225316"/>
              <a:gd name="connsiteY14" fmla="*/ 3810276 h 6927774"/>
              <a:gd name="connsiteX15" fmla="*/ 6225316 w 6225316"/>
              <a:gd name="connsiteY15" fmla="*/ 4364498 h 6927774"/>
              <a:gd name="connsiteX16" fmla="*/ 6225316 w 6225316"/>
              <a:gd name="connsiteY16" fmla="*/ 4849442 h 6927774"/>
              <a:gd name="connsiteX17" fmla="*/ 6225316 w 6225316"/>
              <a:gd name="connsiteY17" fmla="*/ 5334386 h 6927774"/>
              <a:gd name="connsiteX18" fmla="*/ 6225316 w 6225316"/>
              <a:gd name="connsiteY18" fmla="*/ 5888608 h 6927774"/>
              <a:gd name="connsiteX19" fmla="*/ 6225316 w 6225316"/>
              <a:gd name="connsiteY19" fmla="*/ 6927774 h 6927774"/>
              <a:gd name="connsiteX20" fmla="*/ 5595867 w 6225316"/>
              <a:gd name="connsiteY20" fmla="*/ 6927774 h 6927774"/>
              <a:gd name="connsiteX21" fmla="*/ 4904166 w 6225316"/>
              <a:gd name="connsiteY21" fmla="*/ 6927774 h 6927774"/>
              <a:gd name="connsiteX22" fmla="*/ 4212464 w 6225316"/>
              <a:gd name="connsiteY22" fmla="*/ 6927774 h 6927774"/>
              <a:gd name="connsiteX23" fmla="*/ 3520762 w 6225316"/>
              <a:gd name="connsiteY23" fmla="*/ 6927774 h 6927774"/>
              <a:gd name="connsiteX24" fmla="*/ 2766807 w 6225316"/>
              <a:gd name="connsiteY24" fmla="*/ 6927774 h 6927774"/>
              <a:gd name="connsiteX25" fmla="*/ 1950599 w 6225316"/>
              <a:gd name="connsiteY25" fmla="*/ 6927774 h 6927774"/>
              <a:gd name="connsiteX26" fmla="*/ 1258897 w 6225316"/>
              <a:gd name="connsiteY26" fmla="*/ 6927774 h 6927774"/>
              <a:gd name="connsiteX27" fmla="*/ 0 w 6225316"/>
              <a:gd name="connsiteY27" fmla="*/ 6927774 h 6927774"/>
              <a:gd name="connsiteX28" fmla="*/ 0 w 6225316"/>
              <a:gd name="connsiteY28" fmla="*/ 6096441 h 6927774"/>
              <a:gd name="connsiteX29" fmla="*/ 0 w 6225316"/>
              <a:gd name="connsiteY29" fmla="*/ 5403664 h 6927774"/>
              <a:gd name="connsiteX30" fmla="*/ 0 w 6225316"/>
              <a:gd name="connsiteY30" fmla="*/ 4918720 h 6927774"/>
              <a:gd name="connsiteX31" fmla="*/ 0 w 6225316"/>
              <a:gd name="connsiteY31" fmla="*/ 4295220 h 6927774"/>
              <a:gd name="connsiteX32" fmla="*/ 0 w 6225316"/>
              <a:gd name="connsiteY32" fmla="*/ 3671720 h 6927774"/>
              <a:gd name="connsiteX33" fmla="*/ 0 w 6225316"/>
              <a:gd name="connsiteY33" fmla="*/ 2978943 h 6927774"/>
              <a:gd name="connsiteX34" fmla="*/ 0 w 6225316"/>
              <a:gd name="connsiteY34" fmla="*/ 2424721 h 6927774"/>
              <a:gd name="connsiteX35" fmla="*/ 0 w 6225316"/>
              <a:gd name="connsiteY35" fmla="*/ 1593388 h 6927774"/>
              <a:gd name="connsiteX36" fmla="*/ 0 w 6225316"/>
              <a:gd name="connsiteY36" fmla="*/ 1108444 h 6927774"/>
              <a:gd name="connsiteX37" fmla="*/ 0 w 6225316"/>
              <a:gd name="connsiteY37" fmla="*/ 0 h 69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225316" h="6927774" fill="none" extrusionOk="0">
                <a:moveTo>
                  <a:pt x="0" y="0"/>
                </a:moveTo>
                <a:cubicBezTo>
                  <a:pt x="224175" y="16494"/>
                  <a:pt x="368979" y="-3783"/>
                  <a:pt x="504942" y="0"/>
                </a:cubicBezTo>
                <a:cubicBezTo>
                  <a:pt x="640905" y="3783"/>
                  <a:pt x="910585" y="2015"/>
                  <a:pt x="1258897" y="0"/>
                </a:cubicBezTo>
                <a:cubicBezTo>
                  <a:pt x="1607209" y="-2015"/>
                  <a:pt x="1669643" y="8233"/>
                  <a:pt x="1826093" y="0"/>
                </a:cubicBezTo>
                <a:cubicBezTo>
                  <a:pt x="1982543" y="-8233"/>
                  <a:pt x="2334332" y="-3630"/>
                  <a:pt x="2580048" y="0"/>
                </a:cubicBezTo>
                <a:cubicBezTo>
                  <a:pt x="2825764" y="3630"/>
                  <a:pt x="2935044" y="-11034"/>
                  <a:pt x="3147243" y="0"/>
                </a:cubicBezTo>
                <a:cubicBezTo>
                  <a:pt x="3359442" y="11034"/>
                  <a:pt x="3581951" y="13446"/>
                  <a:pt x="3838945" y="0"/>
                </a:cubicBezTo>
                <a:cubicBezTo>
                  <a:pt x="4095939" y="-13446"/>
                  <a:pt x="4291126" y="-4696"/>
                  <a:pt x="4530647" y="0"/>
                </a:cubicBezTo>
                <a:cubicBezTo>
                  <a:pt x="4770168" y="4696"/>
                  <a:pt x="5141223" y="30653"/>
                  <a:pt x="5346855" y="0"/>
                </a:cubicBezTo>
                <a:cubicBezTo>
                  <a:pt x="5552487" y="-30653"/>
                  <a:pt x="6033328" y="-37686"/>
                  <a:pt x="6225316" y="0"/>
                </a:cubicBezTo>
                <a:cubicBezTo>
                  <a:pt x="6250287" y="218721"/>
                  <a:pt x="6218352" y="496599"/>
                  <a:pt x="6225316" y="692777"/>
                </a:cubicBezTo>
                <a:cubicBezTo>
                  <a:pt x="6232280" y="888955"/>
                  <a:pt x="6222193" y="1301698"/>
                  <a:pt x="6225316" y="1454833"/>
                </a:cubicBezTo>
                <a:cubicBezTo>
                  <a:pt x="6228439" y="1607968"/>
                  <a:pt x="6192767" y="1903237"/>
                  <a:pt x="6225316" y="2216888"/>
                </a:cubicBezTo>
                <a:cubicBezTo>
                  <a:pt x="6257865" y="2530539"/>
                  <a:pt x="6203187" y="2661443"/>
                  <a:pt x="6225316" y="2978943"/>
                </a:cubicBezTo>
                <a:cubicBezTo>
                  <a:pt x="6247445" y="3296443"/>
                  <a:pt x="6193112" y="3504907"/>
                  <a:pt x="6225316" y="3810276"/>
                </a:cubicBezTo>
                <a:cubicBezTo>
                  <a:pt x="6257520" y="4115645"/>
                  <a:pt x="6243991" y="4157546"/>
                  <a:pt x="6225316" y="4364498"/>
                </a:cubicBezTo>
                <a:cubicBezTo>
                  <a:pt x="6206641" y="4571450"/>
                  <a:pt x="6245216" y="4743906"/>
                  <a:pt x="6225316" y="4849442"/>
                </a:cubicBezTo>
                <a:cubicBezTo>
                  <a:pt x="6205416" y="4954978"/>
                  <a:pt x="6222181" y="5176561"/>
                  <a:pt x="6225316" y="5334386"/>
                </a:cubicBezTo>
                <a:cubicBezTo>
                  <a:pt x="6228451" y="5492211"/>
                  <a:pt x="6223510" y="5718983"/>
                  <a:pt x="6225316" y="5888608"/>
                </a:cubicBezTo>
                <a:cubicBezTo>
                  <a:pt x="6227122" y="6058233"/>
                  <a:pt x="6245368" y="6706718"/>
                  <a:pt x="6225316" y="6927774"/>
                </a:cubicBezTo>
                <a:cubicBezTo>
                  <a:pt x="6099410" y="6904970"/>
                  <a:pt x="5877825" y="6953010"/>
                  <a:pt x="5595867" y="6927774"/>
                </a:cubicBezTo>
                <a:cubicBezTo>
                  <a:pt x="5313909" y="6902538"/>
                  <a:pt x="5110905" y="6955832"/>
                  <a:pt x="4904166" y="6927774"/>
                </a:cubicBezTo>
                <a:cubicBezTo>
                  <a:pt x="4697427" y="6899716"/>
                  <a:pt x="4447735" y="6918514"/>
                  <a:pt x="4212464" y="6927774"/>
                </a:cubicBezTo>
                <a:cubicBezTo>
                  <a:pt x="3977193" y="6937034"/>
                  <a:pt x="3798574" y="6943865"/>
                  <a:pt x="3520762" y="6927774"/>
                </a:cubicBezTo>
                <a:cubicBezTo>
                  <a:pt x="3242950" y="6911683"/>
                  <a:pt x="3003460" y="6956984"/>
                  <a:pt x="2766807" y="6927774"/>
                </a:cubicBezTo>
                <a:cubicBezTo>
                  <a:pt x="2530154" y="6898564"/>
                  <a:pt x="2219669" y="6905812"/>
                  <a:pt x="1950599" y="6927774"/>
                </a:cubicBezTo>
                <a:cubicBezTo>
                  <a:pt x="1681529" y="6949736"/>
                  <a:pt x="1554800" y="6924020"/>
                  <a:pt x="1258897" y="6927774"/>
                </a:cubicBezTo>
                <a:cubicBezTo>
                  <a:pt x="962994" y="6931528"/>
                  <a:pt x="353127" y="6882186"/>
                  <a:pt x="0" y="6927774"/>
                </a:cubicBezTo>
                <a:cubicBezTo>
                  <a:pt x="-33623" y="6654978"/>
                  <a:pt x="13029" y="6321832"/>
                  <a:pt x="0" y="6096441"/>
                </a:cubicBezTo>
                <a:cubicBezTo>
                  <a:pt x="-13029" y="5871050"/>
                  <a:pt x="-599" y="5654545"/>
                  <a:pt x="0" y="5403664"/>
                </a:cubicBezTo>
                <a:cubicBezTo>
                  <a:pt x="599" y="5152783"/>
                  <a:pt x="-23567" y="5028390"/>
                  <a:pt x="0" y="4918720"/>
                </a:cubicBezTo>
                <a:cubicBezTo>
                  <a:pt x="23567" y="4809050"/>
                  <a:pt x="4233" y="4494576"/>
                  <a:pt x="0" y="4295220"/>
                </a:cubicBezTo>
                <a:cubicBezTo>
                  <a:pt x="-4233" y="4095864"/>
                  <a:pt x="6959" y="3831270"/>
                  <a:pt x="0" y="3671720"/>
                </a:cubicBezTo>
                <a:cubicBezTo>
                  <a:pt x="-6959" y="3512170"/>
                  <a:pt x="-33332" y="3182048"/>
                  <a:pt x="0" y="2978943"/>
                </a:cubicBezTo>
                <a:cubicBezTo>
                  <a:pt x="33332" y="2775838"/>
                  <a:pt x="-6346" y="2570419"/>
                  <a:pt x="0" y="2424721"/>
                </a:cubicBezTo>
                <a:cubicBezTo>
                  <a:pt x="6346" y="2279023"/>
                  <a:pt x="-8218" y="1843618"/>
                  <a:pt x="0" y="1593388"/>
                </a:cubicBezTo>
                <a:cubicBezTo>
                  <a:pt x="8218" y="1343158"/>
                  <a:pt x="13080" y="1322444"/>
                  <a:pt x="0" y="1108444"/>
                </a:cubicBezTo>
                <a:cubicBezTo>
                  <a:pt x="-13080" y="894444"/>
                  <a:pt x="21211" y="445076"/>
                  <a:pt x="0" y="0"/>
                </a:cubicBezTo>
                <a:close/>
              </a:path>
              <a:path w="6225316" h="6927774" stroke="0" extrusionOk="0">
                <a:moveTo>
                  <a:pt x="0" y="0"/>
                </a:moveTo>
                <a:cubicBezTo>
                  <a:pt x="242711" y="24284"/>
                  <a:pt x="576616" y="37004"/>
                  <a:pt x="816208" y="0"/>
                </a:cubicBezTo>
                <a:cubicBezTo>
                  <a:pt x="1055800" y="-37004"/>
                  <a:pt x="1200519" y="10096"/>
                  <a:pt x="1383404" y="0"/>
                </a:cubicBezTo>
                <a:cubicBezTo>
                  <a:pt x="1566289" y="-10096"/>
                  <a:pt x="1669515" y="22501"/>
                  <a:pt x="1950599" y="0"/>
                </a:cubicBezTo>
                <a:cubicBezTo>
                  <a:pt x="2231684" y="-22501"/>
                  <a:pt x="2337679" y="-7325"/>
                  <a:pt x="2704554" y="0"/>
                </a:cubicBezTo>
                <a:cubicBezTo>
                  <a:pt x="3071430" y="7325"/>
                  <a:pt x="3146580" y="-12352"/>
                  <a:pt x="3458509" y="0"/>
                </a:cubicBezTo>
                <a:cubicBezTo>
                  <a:pt x="3770439" y="12352"/>
                  <a:pt x="3761590" y="-5095"/>
                  <a:pt x="3963451" y="0"/>
                </a:cubicBezTo>
                <a:cubicBezTo>
                  <a:pt x="4165312" y="5095"/>
                  <a:pt x="4357317" y="-24451"/>
                  <a:pt x="4592900" y="0"/>
                </a:cubicBezTo>
                <a:cubicBezTo>
                  <a:pt x="4828483" y="24451"/>
                  <a:pt x="4999484" y="-19141"/>
                  <a:pt x="5160095" y="0"/>
                </a:cubicBezTo>
                <a:cubicBezTo>
                  <a:pt x="5320706" y="19141"/>
                  <a:pt x="5970634" y="-47735"/>
                  <a:pt x="6225316" y="0"/>
                </a:cubicBezTo>
                <a:cubicBezTo>
                  <a:pt x="6194008" y="263224"/>
                  <a:pt x="6250756" y="465961"/>
                  <a:pt x="6225316" y="692777"/>
                </a:cubicBezTo>
                <a:cubicBezTo>
                  <a:pt x="6199876" y="919593"/>
                  <a:pt x="6254954" y="1076723"/>
                  <a:pt x="6225316" y="1385555"/>
                </a:cubicBezTo>
                <a:cubicBezTo>
                  <a:pt x="6195678" y="1694387"/>
                  <a:pt x="6252363" y="1883161"/>
                  <a:pt x="6225316" y="2078332"/>
                </a:cubicBezTo>
                <a:cubicBezTo>
                  <a:pt x="6198269" y="2273503"/>
                  <a:pt x="6213310" y="2533046"/>
                  <a:pt x="6225316" y="2701832"/>
                </a:cubicBezTo>
                <a:cubicBezTo>
                  <a:pt x="6237322" y="2870618"/>
                  <a:pt x="6205672" y="3164509"/>
                  <a:pt x="6225316" y="3533165"/>
                </a:cubicBezTo>
                <a:cubicBezTo>
                  <a:pt x="6244960" y="3901821"/>
                  <a:pt x="6205291" y="3863225"/>
                  <a:pt x="6225316" y="4018109"/>
                </a:cubicBezTo>
                <a:cubicBezTo>
                  <a:pt x="6245341" y="4172993"/>
                  <a:pt x="6231481" y="4372171"/>
                  <a:pt x="6225316" y="4503053"/>
                </a:cubicBezTo>
                <a:cubicBezTo>
                  <a:pt x="6219151" y="4633935"/>
                  <a:pt x="6216526" y="4930566"/>
                  <a:pt x="6225316" y="5126553"/>
                </a:cubicBezTo>
                <a:cubicBezTo>
                  <a:pt x="6234106" y="5322540"/>
                  <a:pt x="6236209" y="5554379"/>
                  <a:pt x="6225316" y="5819330"/>
                </a:cubicBezTo>
                <a:cubicBezTo>
                  <a:pt x="6214423" y="6084281"/>
                  <a:pt x="6235465" y="6569399"/>
                  <a:pt x="6225316" y="6927774"/>
                </a:cubicBezTo>
                <a:cubicBezTo>
                  <a:pt x="5915355" y="6957735"/>
                  <a:pt x="5890043" y="6909188"/>
                  <a:pt x="5595867" y="6927774"/>
                </a:cubicBezTo>
                <a:cubicBezTo>
                  <a:pt x="5301691" y="6946360"/>
                  <a:pt x="5147297" y="6909254"/>
                  <a:pt x="4904166" y="6927774"/>
                </a:cubicBezTo>
                <a:cubicBezTo>
                  <a:pt x="4661035" y="6946294"/>
                  <a:pt x="4469132" y="6928182"/>
                  <a:pt x="4274717" y="6927774"/>
                </a:cubicBezTo>
                <a:cubicBezTo>
                  <a:pt x="4080302" y="6927366"/>
                  <a:pt x="3873470" y="6899705"/>
                  <a:pt x="3520762" y="6927774"/>
                </a:cubicBezTo>
                <a:cubicBezTo>
                  <a:pt x="3168054" y="6955843"/>
                  <a:pt x="2989382" y="6896971"/>
                  <a:pt x="2766807" y="6927774"/>
                </a:cubicBezTo>
                <a:cubicBezTo>
                  <a:pt x="2544233" y="6958577"/>
                  <a:pt x="2445627" y="6909612"/>
                  <a:pt x="2199612" y="6927774"/>
                </a:cubicBezTo>
                <a:cubicBezTo>
                  <a:pt x="1953598" y="6945936"/>
                  <a:pt x="1769101" y="6901352"/>
                  <a:pt x="1632416" y="6927774"/>
                </a:cubicBezTo>
                <a:cubicBezTo>
                  <a:pt x="1495731" y="6954196"/>
                  <a:pt x="1316381" y="6940450"/>
                  <a:pt x="1065221" y="6927774"/>
                </a:cubicBezTo>
                <a:cubicBezTo>
                  <a:pt x="814062" y="6915098"/>
                  <a:pt x="522164" y="6926541"/>
                  <a:pt x="0" y="6927774"/>
                </a:cubicBezTo>
                <a:cubicBezTo>
                  <a:pt x="4111" y="6747367"/>
                  <a:pt x="276" y="6334237"/>
                  <a:pt x="0" y="6165719"/>
                </a:cubicBezTo>
                <a:cubicBezTo>
                  <a:pt x="-276" y="5997202"/>
                  <a:pt x="30433" y="5607818"/>
                  <a:pt x="0" y="5334386"/>
                </a:cubicBezTo>
                <a:cubicBezTo>
                  <a:pt x="-30433" y="5060954"/>
                  <a:pt x="-8927" y="4834895"/>
                  <a:pt x="0" y="4641609"/>
                </a:cubicBezTo>
                <a:cubicBezTo>
                  <a:pt x="8927" y="4448323"/>
                  <a:pt x="-14146" y="4235890"/>
                  <a:pt x="0" y="4087387"/>
                </a:cubicBezTo>
                <a:cubicBezTo>
                  <a:pt x="14146" y="3938884"/>
                  <a:pt x="7519" y="3559351"/>
                  <a:pt x="0" y="3325332"/>
                </a:cubicBezTo>
                <a:cubicBezTo>
                  <a:pt x="-7519" y="3091313"/>
                  <a:pt x="16470" y="2870347"/>
                  <a:pt x="0" y="2701832"/>
                </a:cubicBezTo>
                <a:cubicBezTo>
                  <a:pt x="-16470" y="2533317"/>
                  <a:pt x="-8375" y="2237558"/>
                  <a:pt x="0" y="2078332"/>
                </a:cubicBezTo>
                <a:cubicBezTo>
                  <a:pt x="8375" y="1919106"/>
                  <a:pt x="19729" y="1723106"/>
                  <a:pt x="0" y="1524110"/>
                </a:cubicBezTo>
                <a:cubicBezTo>
                  <a:pt x="-19729" y="1325114"/>
                  <a:pt x="-16384" y="1062182"/>
                  <a:pt x="0" y="692777"/>
                </a:cubicBezTo>
                <a:cubicBezTo>
                  <a:pt x="16384" y="323372"/>
                  <a:pt x="8532" y="157387"/>
                  <a:pt x="0" y="0"/>
                </a:cubicBezTo>
                <a:close/>
              </a:path>
            </a:pathLst>
          </a:custGeom>
          <a:ln w="57150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1577145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pic>
        <p:nvPicPr>
          <p:cNvPr id="4" name="Рисунок 3" descr="Изображение выглядит как текст, Человеческое лицо, одежда, девоч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67019DE-5225-8D7F-8B96-46CEFCC2A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6" y="285743"/>
            <a:ext cx="4286309" cy="6279701"/>
          </a:xfrm>
          <a:custGeom>
            <a:avLst/>
            <a:gdLst>
              <a:gd name="connsiteX0" fmla="*/ 0 w 4286309"/>
              <a:gd name="connsiteY0" fmla="*/ 0 h 6279701"/>
              <a:gd name="connsiteX1" fmla="*/ 483741 w 4286309"/>
              <a:gd name="connsiteY1" fmla="*/ 0 h 6279701"/>
              <a:gd name="connsiteX2" fmla="*/ 1053207 w 4286309"/>
              <a:gd name="connsiteY2" fmla="*/ 0 h 6279701"/>
              <a:gd name="connsiteX3" fmla="*/ 1579811 w 4286309"/>
              <a:gd name="connsiteY3" fmla="*/ 0 h 6279701"/>
              <a:gd name="connsiteX4" fmla="*/ 2192141 w 4286309"/>
              <a:gd name="connsiteY4" fmla="*/ 0 h 6279701"/>
              <a:gd name="connsiteX5" fmla="*/ 2675881 w 4286309"/>
              <a:gd name="connsiteY5" fmla="*/ 0 h 6279701"/>
              <a:gd name="connsiteX6" fmla="*/ 3331074 w 4286309"/>
              <a:gd name="connsiteY6" fmla="*/ 0 h 6279701"/>
              <a:gd name="connsiteX7" fmla="*/ 4286309 w 4286309"/>
              <a:gd name="connsiteY7" fmla="*/ 0 h 6279701"/>
              <a:gd name="connsiteX8" fmla="*/ 4286309 w 4286309"/>
              <a:gd name="connsiteY8" fmla="*/ 634948 h 6279701"/>
              <a:gd name="connsiteX9" fmla="*/ 4286309 w 4286309"/>
              <a:gd name="connsiteY9" fmla="*/ 1207098 h 6279701"/>
              <a:gd name="connsiteX10" fmla="*/ 4286309 w 4286309"/>
              <a:gd name="connsiteY10" fmla="*/ 1716452 h 6279701"/>
              <a:gd name="connsiteX11" fmla="*/ 4286309 w 4286309"/>
              <a:gd name="connsiteY11" fmla="*/ 2414196 h 6279701"/>
              <a:gd name="connsiteX12" fmla="*/ 4286309 w 4286309"/>
              <a:gd name="connsiteY12" fmla="*/ 2923550 h 6279701"/>
              <a:gd name="connsiteX13" fmla="*/ 4286309 w 4286309"/>
              <a:gd name="connsiteY13" fmla="*/ 3558497 h 6279701"/>
              <a:gd name="connsiteX14" fmla="*/ 4286309 w 4286309"/>
              <a:gd name="connsiteY14" fmla="*/ 4130648 h 6279701"/>
              <a:gd name="connsiteX15" fmla="*/ 4286309 w 4286309"/>
              <a:gd name="connsiteY15" fmla="*/ 4953986 h 6279701"/>
              <a:gd name="connsiteX16" fmla="*/ 4286309 w 4286309"/>
              <a:gd name="connsiteY16" fmla="*/ 6279701 h 6279701"/>
              <a:gd name="connsiteX17" fmla="*/ 3716842 w 4286309"/>
              <a:gd name="connsiteY17" fmla="*/ 6279701 h 6279701"/>
              <a:gd name="connsiteX18" fmla="*/ 3147375 w 4286309"/>
              <a:gd name="connsiteY18" fmla="*/ 6279701 h 6279701"/>
              <a:gd name="connsiteX19" fmla="*/ 2620772 w 4286309"/>
              <a:gd name="connsiteY19" fmla="*/ 6279701 h 6279701"/>
              <a:gd name="connsiteX20" fmla="*/ 2008442 w 4286309"/>
              <a:gd name="connsiteY20" fmla="*/ 6279701 h 6279701"/>
              <a:gd name="connsiteX21" fmla="*/ 1524701 w 4286309"/>
              <a:gd name="connsiteY21" fmla="*/ 6279701 h 6279701"/>
              <a:gd name="connsiteX22" fmla="*/ 1040961 w 4286309"/>
              <a:gd name="connsiteY22" fmla="*/ 6279701 h 6279701"/>
              <a:gd name="connsiteX23" fmla="*/ 0 w 4286309"/>
              <a:gd name="connsiteY23" fmla="*/ 6279701 h 6279701"/>
              <a:gd name="connsiteX24" fmla="*/ 0 w 4286309"/>
              <a:gd name="connsiteY24" fmla="*/ 5519159 h 6279701"/>
              <a:gd name="connsiteX25" fmla="*/ 0 w 4286309"/>
              <a:gd name="connsiteY25" fmla="*/ 4821415 h 6279701"/>
              <a:gd name="connsiteX26" fmla="*/ 0 w 4286309"/>
              <a:gd name="connsiteY26" fmla="*/ 4249264 h 6279701"/>
              <a:gd name="connsiteX27" fmla="*/ 0 w 4286309"/>
              <a:gd name="connsiteY27" fmla="*/ 3551520 h 6279701"/>
              <a:gd name="connsiteX28" fmla="*/ 0 w 4286309"/>
              <a:gd name="connsiteY28" fmla="*/ 2916572 h 6279701"/>
              <a:gd name="connsiteX29" fmla="*/ 0 w 4286309"/>
              <a:gd name="connsiteY29" fmla="*/ 2093234 h 6279701"/>
              <a:gd name="connsiteX30" fmla="*/ 0 w 4286309"/>
              <a:gd name="connsiteY30" fmla="*/ 1583880 h 6279701"/>
              <a:gd name="connsiteX31" fmla="*/ 0 w 4286309"/>
              <a:gd name="connsiteY31" fmla="*/ 948933 h 6279701"/>
              <a:gd name="connsiteX32" fmla="*/ 0 w 4286309"/>
              <a:gd name="connsiteY32" fmla="*/ 0 h 627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86309" h="6279701" fill="none" extrusionOk="0">
                <a:moveTo>
                  <a:pt x="0" y="0"/>
                </a:moveTo>
                <a:cubicBezTo>
                  <a:pt x="126556" y="1072"/>
                  <a:pt x="281080" y="-6225"/>
                  <a:pt x="483741" y="0"/>
                </a:cubicBezTo>
                <a:cubicBezTo>
                  <a:pt x="686402" y="6225"/>
                  <a:pt x="878898" y="-26630"/>
                  <a:pt x="1053207" y="0"/>
                </a:cubicBezTo>
                <a:cubicBezTo>
                  <a:pt x="1227516" y="26630"/>
                  <a:pt x="1366582" y="11229"/>
                  <a:pt x="1579811" y="0"/>
                </a:cubicBezTo>
                <a:cubicBezTo>
                  <a:pt x="1793040" y="-11229"/>
                  <a:pt x="2014820" y="15831"/>
                  <a:pt x="2192141" y="0"/>
                </a:cubicBezTo>
                <a:cubicBezTo>
                  <a:pt x="2369462" y="-15831"/>
                  <a:pt x="2502479" y="-13881"/>
                  <a:pt x="2675881" y="0"/>
                </a:cubicBezTo>
                <a:cubicBezTo>
                  <a:pt x="2849283" y="13881"/>
                  <a:pt x="3037089" y="-2937"/>
                  <a:pt x="3331074" y="0"/>
                </a:cubicBezTo>
                <a:cubicBezTo>
                  <a:pt x="3625059" y="2937"/>
                  <a:pt x="3838530" y="-46309"/>
                  <a:pt x="4286309" y="0"/>
                </a:cubicBezTo>
                <a:cubicBezTo>
                  <a:pt x="4267185" y="131437"/>
                  <a:pt x="4268865" y="443094"/>
                  <a:pt x="4286309" y="634948"/>
                </a:cubicBezTo>
                <a:cubicBezTo>
                  <a:pt x="4303753" y="826802"/>
                  <a:pt x="4294301" y="1043981"/>
                  <a:pt x="4286309" y="1207098"/>
                </a:cubicBezTo>
                <a:cubicBezTo>
                  <a:pt x="4278318" y="1370215"/>
                  <a:pt x="4267708" y="1503507"/>
                  <a:pt x="4286309" y="1716452"/>
                </a:cubicBezTo>
                <a:cubicBezTo>
                  <a:pt x="4304910" y="1929397"/>
                  <a:pt x="4320937" y="2269401"/>
                  <a:pt x="4286309" y="2414196"/>
                </a:cubicBezTo>
                <a:cubicBezTo>
                  <a:pt x="4251681" y="2558991"/>
                  <a:pt x="4267321" y="2713713"/>
                  <a:pt x="4286309" y="2923550"/>
                </a:cubicBezTo>
                <a:cubicBezTo>
                  <a:pt x="4305297" y="3133387"/>
                  <a:pt x="4281617" y="3397428"/>
                  <a:pt x="4286309" y="3558497"/>
                </a:cubicBezTo>
                <a:cubicBezTo>
                  <a:pt x="4291001" y="3719566"/>
                  <a:pt x="4312464" y="3892621"/>
                  <a:pt x="4286309" y="4130648"/>
                </a:cubicBezTo>
                <a:cubicBezTo>
                  <a:pt x="4260154" y="4368675"/>
                  <a:pt x="4316402" y="4670279"/>
                  <a:pt x="4286309" y="4953986"/>
                </a:cubicBezTo>
                <a:cubicBezTo>
                  <a:pt x="4256216" y="5237693"/>
                  <a:pt x="4309498" y="5683803"/>
                  <a:pt x="4286309" y="6279701"/>
                </a:cubicBezTo>
                <a:cubicBezTo>
                  <a:pt x="4072065" y="6268613"/>
                  <a:pt x="3867828" y="6288796"/>
                  <a:pt x="3716842" y="6279701"/>
                </a:cubicBezTo>
                <a:cubicBezTo>
                  <a:pt x="3565856" y="6270606"/>
                  <a:pt x="3277145" y="6287502"/>
                  <a:pt x="3147375" y="6279701"/>
                </a:cubicBezTo>
                <a:cubicBezTo>
                  <a:pt x="3017605" y="6271900"/>
                  <a:pt x="2743009" y="6303466"/>
                  <a:pt x="2620772" y="6279701"/>
                </a:cubicBezTo>
                <a:cubicBezTo>
                  <a:pt x="2498535" y="6255936"/>
                  <a:pt x="2156943" y="6302110"/>
                  <a:pt x="2008442" y="6279701"/>
                </a:cubicBezTo>
                <a:cubicBezTo>
                  <a:pt x="1859941" y="6257293"/>
                  <a:pt x="1717088" y="6272773"/>
                  <a:pt x="1524701" y="6279701"/>
                </a:cubicBezTo>
                <a:cubicBezTo>
                  <a:pt x="1332314" y="6286629"/>
                  <a:pt x="1196217" y="6262649"/>
                  <a:pt x="1040961" y="6279701"/>
                </a:cubicBezTo>
                <a:cubicBezTo>
                  <a:pt x="885705" y="6296753"/>
                  <a:pt x="294475" y="6293543"/>
                  <a:pt x="0" y="6279701"/>
                </a:cubicBezTo>
                <a:cubicBezTo>
                  <a:pt x="26492" y="6025564"/>
                  <a:pt x="-27204" y="5762616"/>
                  <a:pt x="0" y="5519159"/>
                </a:cubicBezTo>
                <a:cubicBezTo>
                  <a:pt x="27204" y="5275702"/>
                  <a:pt x="17196" y="5136167"/>
                  <a:pt x="0" y="4821415"/>
                </a:cubicBezTo>
                <a:cubicBezTo>
                  <a:pt x="-17196" y="4506663"/>
                  <a:pt x="-13891" y="4513155"/>
                  <a:pt x="0" y="4249264"/>
                </a:cubicBezTo>
                <a:cubicBezTo>
                  <a:pt x="13891" y="3985373"/>
                  <a:pt x="8717" y="3871387"/>
                  <a:pt x="0" y="3551520"/>
                </a:cubicBezTo>
                <a:cubicBezTo>
                  <a:pt x="-8717" y="3231653"/>
                  <a:pt x="15489" y="3132032"/>
                  <a:pt x="0" y="2916572"/>
                </a:cubicBezTo>
                <a:cubicBezTo>
                  <a:pt x="-15489" y="2701112"/>
                  <a:pt x="5372" y="2384283"/>
                  <a:pt x="0" y="2093234"/>
                </a:cubicBezTo>
                <a:cubicBezTo>
                  <a:pt x="-5372" y="1802185"/>
                  <a:pt x="-1686" y="1773080"/>
                  <a:pt x="0" y="1583880"/>
                </a:cubicBezTo>
                <a:cubicBezTo>
                  <a:pt x="1686" y="1394680"/>
                  <a:pt x="13991" y="1201716"/>
                  <a:pt x="0" y="948933"/>
                </a:cubicBezTo>
                <a:cubicBezTo>
                  <a:pt x="-13991" y="696150"/>
                  <a:pt x="19879" y="252637"/>
                  <a:pt x="0" y="0"/>
                </a:cubicBezTo>
                <a:close/>
              </a:path>
              <a:path w="4286309" h="6279701" stroke="0" extrusionOk="0">
                <a:moveTo>
                  <a:pt x="0" y="0"/>
                </a:moveTo>
                <a:cubicBezTo>
                  <a:pt x="258274" y="906"/>
                  <a:pt x="304660" y="-21001"/>
                  <a:pt x="526604" y="0"/>
                </a:cubicBezTo>
                <a:cubicBezTo>
                  <a:pt x="748548" y="21001"/>
                  <a:pt x="989009" y="27339"/>
                  <a:pt x="1224660" y="0"/>
                </a:cubicBezTo>
                <a:cubicBezTo>
                  <a:pt x="1460311" y="-27339"/>
                  <a:pt x="1692568" y="-19355"/>
                  <a:pt x="1922716" y="0"/>
                </a:cubicBezTo>
                <a:cubicBezTo>
                  <a:pt x="2152864" y="19355"/>
                  <a:pt x="2235515" y="13913"/>
                  <a:pt x="2492183" y="0"/>
                </a:cubicBezTo>
                <a:cubicBezTo>
                  <a:pt x="2748851" y="-13913"/>
                  <a:pt x="2967860" y="-29081"/>
                  <a:pt x="3104512" y="0"/>
                </a:cubicBezTo>
                <a:cubicBezTo>
                  <a:pt x="3241164" y="29081"/>
                  <a:pt x="3850336" y="-54495"/>
                  <a:pt x="4286309" y="0"/>
                </a:cubicBezTo>
                <a:cubicBezTo>
                  <a:pt x="4283252" y="281495"/>
                  <a:pt x="4306832" y="517430"/>
                  <a:pt x="4286309" y="697745"/>
                </a:cubicBezTo>
                <a:cubicBezTo>
                  <a:pt x="4265786" y="878060"/>
                  <a:pt x="4267831" y="1217773"/>
                  <a:pt x="4286309" y="1395489"/>
                </a:cubicBezTo>
                <a:cubicBezTo>
                  <a:pt x="4304787" y="1573205"/>
                  <a:pt x="4250281" y="1807975"/>
                  <a:pt x="4286309" y="2218828"/>
                </a:cubicBezTo>
                <a:cubicBezTo>
                  <a:pt x="4322337" y="2629681"/>
                  <a:pt x="4322386" y="2799638"/>
                  <a:pt x="4286309" y="3042166"/>
                </a:cubicBezTo>
                <a:cubicBezTo>
                  <a:pt x="4250232" y="3284694"/>
                  <a:pt x="4269500" y="3329703"/>
                  <a:pt x="4286309" y="3551520"/>
                </a:cubicBezTo>
                <a:cubicBezTo>
                  <a:pt x="4303118" y="3773337"/>
                  <a:pt x="4301989" y="4200087"/>
                  <a:pt x="4286309" y="4374858"/>
                </a:cubicBezTo>
                <a:cubicBezTo>
                  <a:pt x="4270629" y="4549629"/>
                  <a:pt x="4268933" y="4755461"/>
                  <a:pt x="4286309" y="5135400"/>
                </a:cubicBezTo>
                <a:cubicBezTo>
                  <a:pt x="4303685" y="5515339"/>
                  <a:pt x="4238687" y="6007418"/>
                  <a:pt x="4286309" y="6279701"/>
                </a:cubicBezTo>
                <a:cubicBezTo>
                  <a:pt x="4149515" y="6296111"/>
                  <a:pt x="3897356" y="6277744"/>
                  <a:pt x="3759705" y="6279701"/>
                </a:cubicBezTo>
                <a:cubicBezTo>
                  <a:pt x="3622054" y="6281658"/>
                  <a:pt x="3374160" y="6265285"/>
                  <a:pt x="3233102" y="6279701"/>
                </a:cubicBezTo>
                <a:cubicBezTo>
                  <a:pt x="3092044" y="6294117"/>
                  <a:pt x="2897940" y="6270491"/>
                  <a:pt x="2749361" y="6279701"/>
                </a:cubicBezTo>
                <a:cubicBezTo>
                  <a:pt x="2600782" y="6288911"/>
                  <a:pt x="2417890" y="6255792"/>
                  <a:pt x="2265620" y="6279701"/>
                </a:cubicBezTo>
                <a:cubicBezTo>
                  <a:pt x="2113350" y="6303610"/>
                  <a:pt x="1766884" y="6308300"/>
                  <a:pt x="1610428" y="6279701"/>
                </a:cubicBezTo>
                <a:cubicBezTo>
                  <a:pt x="1453972" y="6251102"/>
                  <a:pt x="1131244" y="6280277"/>
                  <a:pt x="912371" y="6279701"/>
                </a:cubicBezTo>
                <a:cubicBezTo>
                  <a:pt x="693498" y="6279125"/>
                  <a:pt x="256514" y="6255963"/>
                  <a:pt x="0" y="6279701"/>
                </a:cubicBezTo>
                <a:cubicBezTo>
                  <a:pt x="-21881" y="6014957"/>
                  <a:pt x="11466" y="5817489"/>
                  <a:pt x="0" y="5644753"/>
                </a:cubicBezTo>
                <a:cubicBezTo>
                  <a:pt x="-11466" y="5472017"/>
                  <a:pt x="30387" y="5200535"/>
                  <a:pt x="0" y="4884212"/>
                </a:cubicBezTo>
                <a:cubicBezTo>
                  <a:pt x="-30387" y="4567889"/>
                  <a:pt x="-8718" y="4365269"/>
                  <a:pt x="0" y="4186467"/>
                </a:cubicBezTo>
                <a:cubicBezTo>
                  <a:pt x="8718" y="4007666"/>
                  <a:pt x="-6823" y="3809966"/>
                  <a:pt x="0" y="3677114"/>
                </a:cubicBezTo>
                <a:cubicBezTo>
                  <a:pt x="6823" y="3544262"/>
                  <a:pt x="31870" y="3264365"/>
                  <a:pt x="0" y="2979369"/>
                </a:cubicBezTo>
                <a:cubicBezTo>
                  <a:pt x="-31870" y="2694373"/>
                  <a:pt x="-29589" y="2535837"/>
                  <a:pt x="0" y="2344422"/>
                </a:cubicBezTo>
                <a:cubicBezTo>
                  <a:pt x="29589" y="2153007"/>
                  <a:pt x="-10003" y="1840268"/>
                  <a:pt x="0" y="1521083"/>
                </a:cubicBezTo>
                <a:cubicBezTo>
                  <a:pt x="10003" y="1201898"/>
                  <a:pt x="14826" y="1062131"/>
                  <a:pt x="0" y="760542"/>
                </a:cubicBezTo>
                <a:cubicBezTo>
                  <a:pt x="-14826" y="458953"/>
                  <a:pt x="23076" y="37965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751506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D7C5F5-4A32-4260-4E8D-1A48641F7A74}"/>
              </a:ext>
            </a:extLst>
          </p:cNvPr>
          <p:cNvSpPr txBox="1"/>
          <p:nvPr/>
        </p:nvSpPr>
        <p:spPr>
          <a:xfrm>
            <a:off x="5098427" y="399158"/>
            <a:ext cx="6621139" cy="6044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3200" kern="100" dirty="0">
                <a:effectLst/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</a:t>
            </a:r>
            <a:r>
              <a:rPr lang="ru-RU" sz="3200" kern="100" dirty="0"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kern="100" dirty="0">
                <a:effectLst/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в системе работы с дошкольниками необходимо шире использовать разнообразные игры и упражнения на формирование тонких движений рук: складывание пирамид и элементов LEGO, перебирание бусинок и пришивание пуговиц, а также пальчиковую гимнастику, рисование, штриховку, лепку, аппликацию и др.»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3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4400" b="1" kern="100" dirty="0">
                <a:solidFill>
                  <a:srgbClr val="00206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Т. Колосова</a:t>
            </a:r>
            <a:endParaRPr lang="ru-RU" sz="4400" b="1" kern="100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руг, снимок экрана, Графика, векторная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0AA83F-AD49-9074-0A8A-866BAA9AF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24" y="-6808"/>
            <a:ext cx="12191999" cy="6864808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2E1CAF6-C7E0-EC02-3C4F-9CA1B9165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5335835" y="-3505536"/>
            <a:ext cx="1520328" cy="11433673"/>
          </a:xfrm>
          <a:custGeom>
            <a:avLst/>
            <a:gdLst>
              <a:gd name="connsiteX0" fmla="*/ 0 w 1520328"/>
              <a:gd name="connsiteY0" fmla="*/ 0 h 11433673"/>
              <a:gd name="connsiteX1" fmla="*/ 461166 w 1520328"/>
              <a:gd name="connsiteY1" fmla="*/ 0 h 11433673"/>
              <a:gd name="connsiteX2" fmla="*/ 967942 w 1520328"/>
              <a:gd name="connsiteY2" fmla="*/ 0 h 11433673"/>
              <a:gd name="connsiteX3" fmla="*/ 1520328 w 1520328"/>
              <a:gd name="connsiteY3" fmla="*/ 0 h 11433673"/>
              <a:gd name="connsiteX4" fmla="*/ 1520328 w 1520328"/>
              <a:gd name="connsiteY4" fmla="*/ 901242 h 11433673"/>
              <a:gd name="connsiteX5" fmla="*/ 1520328 w 1520328"/>
              <a:gd name="connsiteY5" fmla="*/ 1573811 h 11433673"/>
              <a:gd name="connsiteX6" fmla="*/ 1520328 w 1520328"/>
              <a:gd name="connsiteY6" fmla="*/ 2360717 h 11433673"/>
              <a:gd name="connsiteX7" fmla="*/ 1520328 w 1520328"/>
              <a:gd name="connsiteY7" fmla="*/ 3147623 h 11433673"/>
              <a:gd name="connsiteX8" fmla="*/ 1520328 w 1520328"/>
              <a:gd name="connsiteY8" fmla="*/ 3934529 h 11433673"/>
              <a:gd name="connsiteX9" fmla="*/ 1520328 w 1520328"/>
              <a:gd name="connsiteY9" fmla="*/ 4835771 h 11433673"/>
              <a:gd name="connsiteX10" fmla="*/ 1520328 w 1520328"/>
              <a:gd name="connsiteY10" fmla="*/ 5279667 h 11433673"/>
              <a:gd name="connsiteX11" fmla="*/ 1520328 w 1520328"/>
              <a:gd name="connsiteY11" fmla="*/ 5609225 h 11433673"/>
              <a:gd name="connsiteX12" fmla="*/ 1520328 w 1520328"/>
              <a:gd name="connsiteY12" fmla="*/ 5938784 h 11433673"/>
              <a:gd name="connsiteX13" fmla="*/ 1520328 w 1520328"/>
              <a:gd name="connsiteY13" fmla="*/ 6382680 h 11433673"/>
              <a:gd name="connsiteX14" fmla="*/ 1520328 w 1520328"/>
              <a:gd name="connsiteY14" fmla="*/ 7283922 h 11433673"/>
              <a:gd name="connsiteX15" fmla="*/ 1520328 w 1520328"/>
              <a:gd name="connsiteY15" fmla="*/ 7842155 h 11433673"/>
              <a:gd name="connsiteX16" fmla="*/ 1520328 w 1520328"/>
              <a:gd name="connsiteY16" fmla="*/ 8286050 h 11433673"/>
              <a:gd name="connsiteX17" fmla="*/ 1520328 w 1520328"/>
              <a:gd name="connsiteY17" fmla="*/ 8844282 h 11433673"/>
              <a:gd name="connsiteX18" fmla="*/ 1520328 w 1520328"/>
              <a:gd name="connsiteY18" fmla="*/ 9173841 h 11433673"/>
              <a:gd name="connsiteX19" fmla="*/ 1520328 w 1520328"/>
              <a:gd name="connsiteY19" fmla="*/ 9846410 h 11433673"/>
              <a:gd name="connsiteX20" fmla="*/ 1520328 w 1520328"/>
              <a:gd name="connsiteY20" fmla="*/ 10633316 h 11433673"/>
              <a:gd name="connsiteX21" fmla="*/ 1520328 w 1520328"/>
              <a:gd name="connsiteY21" fmla="*/ 11433673 h 11433673"/>
              <a:gd name="connsiteX22" fmla="*/ 998349 w 1520328"/>
              <a:gd name="connsiteY22" fmla="*/ 11433673 h 11433673"/>
              <a:gd name="connsiteX23" fmla="*/ 461166 w 1520328"/>
              <a:gd name="connsiteY23" fmla="*/ 11433673 h 11433673"/>
              <a:gd name="connsiteX24" fmla="*/ 0 w 1520328"/>
              <a:gd name="connsiteY24" fmla="*/ 11433673 h 11433673"/>
              <a:gd name="connsiteX25" fmla="*/ 0 w 1520328"/>
              <a:gd name="connsiteY25" fmla="*/ 10761104 h 11433673"/>
              <a:gd name="connsiteX26" fmla="*/ 0 w 1520328"/>
              <a:gd name="connsiteY26" fmla="*/ 10202872 h 11433673"/>
              <a:gd name="connsiteX27" fmla="*/ 0 w 1520328"/>
              <a:gd name="connsiteY27" fmla="*/ 9644639 h 11433673"/>
              <a:gd name="connsiteX28" fmla="*/ 0 w 1520328"/>
              <a:gd name="connsiteY28" fmla="*/ 8972070 h 11433673"/>
              <a:gd name="connsiteX29" fmla="*/ 0 w 1520328"/>
              <a:gd name="connsiteY29" fmla="*/ 8528175 h 11433673"/>
              <a:gd name="connsiteX30" fmla="*/ 0 w 1520328"/>
              <a:gd name="connsiteY30" fmla="*/ 7626932 h 11433673"/>
              <a:gd name="connsiteX31" fmla="*/ 0 w 1520328"/>
              <a:gd name="connsiteY31" fmla="*/ 7297374 h 11433673"/>
              <a:gd name="connsiteX32" fmla="*/ 0 w 1520328"/>
              <a:gd name="connsiteY32" fmla="*/ 6624805 h 11433673"/>
              <a:gd name="connsiteX33" fmla="*/ 0 w 1520328"/>
              <a:gd name="connsiteY33" fmla="*/ 6066572 h 11433673"/>
              <a:gd name="connsiteX34" fmla="*/ 0 w 1520328"/>
              <a:gd name="connsiteY34" fmla="*/ 5165330 h 11433673"/>
              <a:gd name="connsiteX35" fmla="*/ 0 w 1520328"/>
              <a:gd name="connsiteY35" fmla="*/ 4378424 h 11433673"/>
              <a:gd name="connsiteX36" fmla="*/ 0 w 1520328"/>
              <a:gd name="connsiteY36" fmla="*/ 4048865 h 11433673"/>
              <a:gd name="connsiteX37" fmla="*/ 0 w 1520328"/>
              <a:gd name="connsiteY37" fmla="*/ 3147623 h 11433673"/>
              <a:gd name="connsiteX38" fmla="*/ 0 w 1520328"/>
              <a:gd name="connsiteY38" fmla="*/ 2360717 h 11433673"/>
              <a:gd name="connsiteX39" fmla="*/ 0 w 1520328"/>
              <a:gd name="connsiteY39" fmla="*/ 1916822 h 11433673"/>
              <a:gd name="connsiteX40" fmla="*/ 0 w 1520328"/>
              <a:gd name="connsiteY40" fmla="*/ 1244253 h 11433673"/>
              <a:gd name="connsiteX41" fmla="*/ 0 w 1520328"/>
              <a:gd name="connsiteY41" fmla="*/ 0 h 1143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20328" h="11433673" fill="none" extrusionOk="0">
                <a:moveTo>
                  <a:pt x="0" y="0"/>
                </a:moveTo>
                <a:cubicBezTo>
                  <a:pt x="112830" y="21010"/>
                  <a:pt x="233433" y="14892"/>
                  <a:pt x="461166" y="0"/>
                </a:cubicBezTo>
                <a:cubicBezTo>
                  <a:pt x="688899" y="-14892"/>
                  <a:pt x="776173" y="19838"/>
                  <a:pt x="967942" y="0"/>
                </a:cubicBezTo>
                <a:cubicBezTo>
                  <a:pt x="1159711" y="-19838"/>
                  <a:pt x="1281312" y="-10144"/>
                  <a:pt x="1520328" y="0"/>
                </a:cubicBezTo>
                <a:cubicBezTo>
                  <a:pt x="1524365" y="216043"/>
                  <a:pt x="1510762" y="601244"/>
                  <a:pt x="1520328" y="901242"/>
                </a:cubicBezTo>
                <a:cubicBezTo>
                  <a:pt x="1529894" y="1201240"/>
                  <a:pt x="1552909" y="1329910"/>
                  <a:pt x="1520328" y="1573811"/>
                </a:cubicBezTo>
                <a:cubicBezTo>
                  <a:pt x="1487747" y="1817712"/>
                  <a:pt x="1542996" y="2107234"/>
                  <a:pt x="1520328" y="2360717"/>
                </a:cubicBezTo>
                <a:cubicBezTo>
                  <a:pt x="1497660" y="2614200"/>
                  <a:pt x="1508177" y="2777381"/>
                  <a:pt x="1520328" y="3147623"/>
                </a:cubicBezTo>
                <a:cubicBezTo>
                  <a:pt x="1532479" y="3517865"/>
                  <a:pt x="1506160" y="3614144"/>
                  <a:pt x="1520328" y="3934529"/>
                </a:cubicBezTo>
                <a:cubicBezTo>
                  <a:pt x="1534496" y="4254914"/>
                  <a:pt x="1527916" y="4567378"/>
                  <a:pt x="1520328" y="4835771"/>
                </a:cubicBezTo>
                <a:cubicBezTo>
                  <a:pt x="1512740" y="5104164"/>
                  <a:pt x="1541624" y="5072167"/>
                  <a:pt x="1520328" y="5279667"/>
                </a:cubicBezTo>
                <a:cubicBezTo>
                  <a:pt x="1499032" y="5487167"/>
                  <a:pt x="1517564" y="5521004"/>
                  <a:pt x="1520328" y="5609225"/>
                </a:cubicBezTo>
                <a:cubicBezTo>
                  <a:pt x="1523092" y="5697446"/>
                  <a:pt x="1519711" y="5812462"/>
                  <a:pt x="1520328" y="5938784"/>
                </a:cubicBezTo>
                <a:cubicBezTo>
                  <a:pt x="1520945" y="6065106"/>
                  <a:pt x="1539797" y="6221702"/>
                  <a:pt x="1520328" y="6382680"/>
                </a:cubicBezTo>
                <a:cubicBezTo>
                  <a:pt x="1500859" y="6543658"/>
                  <a:pt x="1555742" y="6871604"/>
                  <a:pt x="1520328" y="7283922"/>
                </a:cubicBezTo>
                <a:cubicBezTo>
                  <a:pt x="1484914" y="7696240"/>
                  <a:pt x="1537165" y="7645790"/>
                  <a:pt x="1520328" y="7842155"/>
                </a:cubicBezTo>
                <a:cubicBezTo>
                  <a:pt x="1503491" y="8038520"/>
                  <a:pt x="1527155" y="8087472"/>
                  <a:pt x="1520328" y="8286050"/>
                </a:cubicBezTo>
                <a:cubicBezTo>
                  <a:pt x="1513501" y="8484628"/>
                  <a:pt x="1516805" y="8580174"/>
                  <a:pt x="1520328" y="8844282"/>
                </a:cubicBezTo>
                <a:cubicBezTo>
                  <a:pt x="1523851" y="9108390"/>
                  <a:pt x="1525866" y="9100636"/>
                  <a:pt x="1520328" y="9173841"/>
                </a:cubicBezTo>
                <a:cubicBezTo>
                  <a:pt x="1514790" y="9247046"/>
                  <a:pt x="1543813" y="9606672"/>
                  <a:pt x="1520328" y="9846410"/>
                </a:cubicBezTo>
                <a:cubicBezTo>
                  <a:pt x="1496843" y="10086148"/>
                  <a:pt x="1510675" y="10286086"/>
                  <a:pt x="1520328" y="10633316"/>
                </a:cubicBezTo>
                <a:cubicBezTo>
                  <a:pt x="1529981" y="10980546"/>
                  <a:pt x="1495828" y="11257084"/>
                  <a:pt x="1520328" y="11433673"/>
                </a:cubicBezTo>
                <a:cubicBezTo>
                  <a:pt x="1272066" y="11449524"/>
                  <a:pt x="1218876" y="11453127"/>
                  <a:pt x="998349" y="11433673"/>
                </a:cubicBezTo>
                <a:cubicBezTo>
                  <a:pt x="777822" y="11414219"/>
                  <a:pt x="672188" y="11411589"/>
                  <a:pt x="461166" y="11433673"/>
                </a:cubicBezTo>
                <a:cubicBezTo>
                  <a:pt x="250144" y="11455757"/>
                  <a:pt x="166665" y="11439424"/>
                  <a:pt x="0" y="11433673"/>
                </a:cubicBezTo>
                <a:cubicBezTo>
                  <a:pt x="-6576" y="11187775"/>
                  <a:pt x="-8375" y="11052251"/>
                  <a:pt x="0" y="10761104"/>
                </a:cubicBezTo>
                <a:cubicBezTo>
                  <a:pt x="8375" y="10469957"/>
                  <a:pt x="-11491" y="10471134"/>
                  <a:pt x="0" y="10202872"/>
                </a:cubicBezTo>
                <a:cubicBezTo>
                  <a:pt x="11491" y="9934610"/>
                  <a:pt x="-16340" y="9782408"/>
                  <a:pt x="0" y="9644639"/>
                </a:cubicBezTo>
                <a:cubicBezTo>
                  <a:pt x="16340" y="9506870"/>
                  <a:pt x="13599" y="9156436"/>
                  <a:pt x="0" y="8972070"/>
                </a:cubicBezTo>
                <a:cubicBezTo>
                  <a:pt x="-13599" y="8787704"/>
                  <a:pt x="19170" y="8664465"/>
                  <a:pt x="0" y="8528175"/>
                </a:cubicBezTo>
                <a:cubicBezTo>
                  <a:pt x="-19170" y="8391885"/>
                  <a:pt x="38836" y="7854090"/>
                  <a:pt x="0" y="7626932"/>
                </a:cubicBezTo>
                <a:cubicBezTo>
                  <a:pt x="-38836" y="7399774"/>
                  <a:pt x="-3084" y="7441801"/>
                  <a:pt x="0" y="7297374"/>
                </a:cubicBezTo>
                <a:cubicBezTo>
                  <a:pt x="3084" y="7152947"/>
                  <a:pt x="29364" y="6949388"/>
                  <a:pt x="0" y="6624805"/>
                </a:cubicBezTo>
                <a:cubicBezTo>
                  <a:pt x="-29364" y="6300222"/>
                  <a:pt x="-14453" y="6252914"/>
                  <a:pt x="0" y="6066572"/>
                </a:cubicBezTo>
                <a:cubicBezTo>
                  <a:pt x="14453" y="5880230"/>
                  <a:pt x="26549" y="5614119"/>
                  <a:pt x="0" y="5165330"/>
                </a:cubicBezTo>
                <a:cubicBezTo>
                  <a:pt x="-26549" y="4716541"/>
                  <a:pt x="2952" y="4680414"/>
                  <a:pt x="0" y="4378424"/>
                </a:cubicBezTo>
                <a:cubicBezTo>
                  <a:pt x="-2952" y="4076434"/>
                  <a:pt x="-65" y="4138041"/>
                  <a:pt x="0" y="4048865"/>
                </a:cubicBezTo>
                <a:cubicBezTo>
                  <a:pt x="65" y="3959689"/>
                  <a:pt x="42479" y="3546503"/>
                  <a:pt x="0" y="3147623"/>
                </a:cubicBezTo>
                <a:cubicBezTo>
                  <a:pt x="-42479" y="2748743"/>
                  <a:pt x="32597" y="2583090"/>
                  <a:pt x="0" y="2360717"/>
                </a:cubicBezTo>
                <a:cubicBezTo>
                  <a:pt x="-32597" y="2138344"/>
                  <a:pt x="16466" y="2114552"/>
                  <a:pt x="0" y="1916822"/>
                </a:cubicBezTo>
                <a:cubicBezTo>
                  <a:pt x="-16466" y="1719093"/>
                  <a:pt x="-25911" y="1446907"/>
                  <a:pt x="0" y="1244253"/>
                </a:cubicBezTo>
                <a:cubicBezTo>
                  <a:pt x="25911" y="1041599"/>
                  <a:pt x="3869" y="462348"/>
                  <a:pt x="0" y="0"/>
                </a:cubicBezTo>
                <a:close/>
              </a:path>
              <a:path w="1520328" h="11433673" stroke="0" extrusionOk="0">
                <a:moveTo>
                  <a:pt x="0" y="0"/>
                </a:moveTo>
                <a:cubicBezTo>
                  <a:pt x="186565" y="14799"/>
                  <a:pt x="401645" y="892"/>
                  <a:pt x="537183" y="0"/>
                </a:cubicBezTo>
                <a:cubicBezTo>
                  <a:pt x="672721" y="-892"/>
                  <a:pt x="788121" y="-5600"/>
                  <a:pt x="1013552" y="0"/>
                </a:cubicBezTo>
                <a:cubicBezTo>
                  <a:pt x="1238983" y="5600"/>
                  <a:pt x="1319367" y="18841"/>
                  <a:pt x="1520328" y="0"/>
                </a:cubicBezTo>
                <a:cubicBezTo>
                  <a:pt x="1539104" y="157551"/>
                  <a:pt x="1554565" y="602610"/>
                  <a:pt x="1520328" y="786906"/>
                </a:cubicBezTo>
                <a:cubicBezTo>
                  <a:pt x="1486091" y="971202"/>
                  <a:pt x="1560553" y="1465556"/>
                  <a:pt x="1520328" y="1688148"/>
                </a:cubicBezTo>
                <a:cubicBezTo>
                  <a:pt x="1480103" y="1910740"/>
                  <a:pt x="1560247" y="2369298"/>
                  <a:pt x="1520328" y="2589391"/>
                </a:cubicBezTo>
                <a:cubicBezTo>
                  <a:pt x="1480409" y="2809484"/>
                  <a:pt x="1552117" y="2993094"/>
                  <a:pt x="1520328" y="3261960"/>
                </a:cubicBezTo>
                <a:cubicBezTo>
                  <a:pt x="1488539" y="3530826"/>
                  <a:pt x="1515072" y="3812744"/>
                  <a:pt x="1520328" y="4048865"/>
                </a:cubicBezTo>
                <a:cubicBezTo>
                  <a:pt x="1525584" y="4284987"/>
                  <a:pt x="1525288" y="4217765"/>
                  <a:pt x="1520328" y="4378424"/>
                </a:cubicBezTo>
                <a:cubicBezTo>
                  <a:pt x="1515368" y="4539083"/>
                  <a:pt x="1515350" y="4816542"/>
                  <a:pt x="1520328" y="5050993"/>
                </a:cubicBezTo>
                <a:cubicBezTo>
                  <a:pt x="1525306" y="5285444"/>
                  <a:pt x="1498551" y="5391954"/>
                  <a:pt x="1520328" y="5723562"/>
                </a:cubicBezTo>
                <a:cubicBezTo>
                  <a:pt x="1542105" y="6055170"/>
                  <a:pt x="1516331" y="6184011"/>
                  <a:pt x="1520328" y="6396131"/>
                </a:cubicBezTo>
                <a:cubicBezTo>
                  <a:pt x="1524325" y="6608251"/>
                  <a:pt x="1528907" y="6687022"/>
                  <a:pt x="1520328" y="6954363"/>
                </a:cubicBezTo>
                <a:cubicBezTo>
                  <a:pt x="1511749" y="7221704"/>
                  <a:pt x="1561800" y="7668590"/>
                  <a:pt x="1520328" y="7855606"/>
                </a:cubicBezTo>
                <a:cubicBezTo>
                  <a:pt x="1478856" y="8042622"/>
                  <a:pt x="1533227" y="8080581"/>
                  <a:pt x="1520328" y="8185165"/>
                </a:cubicBezTo>
                <a:cubicBezTo>
                  <a:pt x="1507429" y="8289749"/>
                  <a:pt x="1520868" y="8419437"/>
                  <a:pt x="1520328" y="8514724"/>
                </a:cubicBezTo>
                <a:cubicBezTo>
                  <a:pt x="1519788" y="8610011"/>
                  <a:pt x="1492521" y="8802955"/>
                  <a:pt x="1520328" y="9072956"/>
                </a:cubicBezTo>
                <a:cubicBezTo>
                  <a:pt x="1548135" y="9342957"/>
                  <a:pt x="1515071" y="9432324"/>
                  <a:pt x="1520328" y="9745525"/>
                </a:cubicBezTo>
                <a:cubicBezTo>
                  <a:pt x="1525585" y="10058726"/>
                  <a:pt x="1529395" y="10219358"/>
                  <a:pt x="1520328" y="10418094"/>
                </a:cubicBezTo>
                <a:cubicBezTo>
                  <a:pt x="1511261" y="10616830"/>
                  <a:pt x="1549205" y="11060549"/>
                  <a:pt x="1520328" y="11433673"/>
                </a:cubicBezTo>
                <a:cubicBezTo>
                  <a:pt x="1401539" y="11410511"/>
                  <a:pt x="1250893" y="11413803"/>
                  <a:pt x="983145" y="11433673"/>
                </a:cubicBezTo>
                <a:cubicBezTo>
                  <a:pt x="715397" y="11453543"/>
                  <a:pt x="729846" y="11445701"/>
                  <a:pt x="491573" y="11433673"/>
                </a:cubicBezTo>
                <a:cubicBezTo>
                  <a:pt x="253300" y="11421645"/>
                  <a:pt x="139826" y="11452829"/>
                  <a:pt x="0" y="11433673"/>
                </a:cubicBezTo>
                <a:cubicBezTo>
                  <a:pt x="20338" y="11116341"/>
                  <a:pt x="29113" y="11005541"/>
                  <a:pt x="0" y="10646767"/>
                </a:cubicBezTo>
                <a:cubicBezTo>
                  <a:pt x="-29113" y="10287993"/>
                  <a:pt x="-6379" y="10216470"/>
                  <a:pt x="0" y="10088535"/>
                </a:cubicBezTo>
                <a:cubicBezTo>
                  <a:pt x="6379" y="9960600"/>
                  <a:pt x="-169" y="9815537"/>
                  <a:pt x="0" y="9644639"/>
                </a:cubicBezTo>
                <a:cubicBezTo>
                  <a:pt x="169" y="9473741"/>
                  <a:pt x="20669" y="9387672"/>
                  <a:pt x="0" y="9200744"/>
                </a:cubicBezTo>
                <a:cubicBezTo>
                  <a:pt x="-20669" y="9013816"/>
                  <a:pt x="4589" y="9009449"/>
                  <a:pt x="0" y="8871185"/>
                </a:cubicBezTo>
                <a:cubicBezTo>
                  <a:pt x="-4589" y="8732921"/>
                  <a:pt x="-5727" y="8459153"/>
                  <a:pt x="0" y="8312953"/>
                </a:cubicBezTo>
                <a:cubicBezTo>
                  <a:pt x="5727" y="8166753"/>
                  <a:pt x="17936" y="7687881"/>
                  <a:pt x="0" y="7411710"/>
                </a:cubicBezTo>
                <a:cubicBezTo>
                  <a:pt x="-17936" y="7135539"/>
                  <a:pt x="-1541" y="7007412"/>
                  <a:pt x="0" y="6739141"/>
                </a:cubicBezTo>
                <a:cubicBezTo>
                  <a:pt x="1541" y="6470870"/>
                  <a:pt x="14915" y="6431708"/>
                  <a:pt x="0" y="6295246"/>
                </a:cubicBezTo>
                <a:cubicBezTo>
                  <a:pt x="-14915" y="6158784"/>
                  <a:pt x="20284" y="5724357"/>
                  <a:pt x="0" y="5508340"/>
                </a:cubicBezTo>
                <a:cubicBezTo>
                  <a:pt x="-20284" y="5292323"/>
                  <a:pt x="19549" y="5087699"/>
                  <a:pt x="0" y="4950108"/>
                </a:cubicBezTo>
                <a:cubicBezTo>
                  <a:pt x="-19549" y="4812517"/>
                  <a:pt x="-6842" y="4607411"/>
                  <a:pt x="0" y="4391876"/>
                </a:cubicBezTo>
                <a:cubicBezTo>
                  <a:pt x="6842" y="4176341"/>
                  <a:pt x="-13230" y="4102611"/>
                  <a:pt x="0" y="3947980"/>
                </a:cubicBezTo>
                <a:cubicBezTo>
                  <a:pt x="13230" y="3793349"/>
                  <a:pt x="-3389" y="3407988"/>
                  <a:pt x="0" y="3046738"/>
                </a:cubicBezTo>
                <a:cubicBezTo>
                  <a:pt x="3389" y="2685488"/>
                  <a:pt x="36597" y="2472902"/>
                  <a:pt x="0" y="2145495"/>
                </a:cubicBezTo>
                <a:cubicBezTo>
                  <a:pt x="-36597" y="1818088"/>
                  <a:pt x="-9571" y="1975238"/>
                  <a:pt x="0" y="1815936"/>
                </a:cubicBezTo>
                <a:cubicBezTo>
                  <a:pt x="9571" y="1656634"/>
                  <a:pt x="-781" y="1586629"/>
                  <a:pt x="0" y="1486377"/>
                </a:cubicBezTo>
                <a:cubicBezTo>
                  <a:pt x="781" y="1386125"/>
                  <a:pt x="-482" y="1245533"/>
                  <a:pt x="0" y="1156819"/>
                </a:cubicBezTo>
                <a:cubicBezTo>
                  <a:pt x="482" y="1068105"/>
                  <a:pt x="1608" y="853468"/>
                  <a:pt x="0" y="712923"/>
                </a:cubicBezTo>
                <a:cubicBezTo>
                  <a:pt x="-1608" y="572378"/>
                  <a:pt x="33542" y="334671"/>
                  <a:pt x="0" y="0"/>
                </a:cubicBezTo>
                <a:close/>
              </a:path>
            </a:pathLst>
          </a:custGeom>
          <a:ln w="57150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1577145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pic>
        <p:nvPicPr>
          <p:cNvPr id="4" name="Рисунок 3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BF2EA47-9158-59DE-679D-AF3BC6B5B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5335834" y="-1688651"/>
            <a:ext cx="1520328" cy="11433673"/>
          </a:xfrm>
          <a:custGeom>
            <a:avLst/>
            <a:gdLst>
              <a:gd name="connsiteX0" fmla="*/ 0 w 1520328"/>
              <a:gd name="connsiteY0" fmla="*/ 0 h 11433673"/>
              <a:gd name="connsiteX1" fmla="*/ 461166 w 1520328"/>
              <a:gd name="connsiteY1" fmla="*/ 0 h 11433673"/>
              <a:gd name="connsiteX2" fmla="*/ 967942 w 1520328"/>
              <a:gd name="connsiteY2" fmla="*/ 0 h 11433673"/>
              <a:gd name="connsiteX3" fmla="*/ 1520328 w 1520328"/>
              <a:gd name="connsiteY3" fmla="*/ 0 h 11433673"/>
              <a:gd name="connsiteX4" fmla="*/ 1520328 w 1520328"/>
              <a:gd name="connsiteY4" fmla="*/ 901242 h 11433673"/>
              <a:gd name="connsiteX5" fmla="*/ 1520328 w 1520328"/>
              <a:gd name="connsiteY5" fmla="*/ 1573811 h 11433673"/>
              <a:gd name="connsiteX6" fmla="*/ 1520328 w 1520328"/>
              <a:gd name="connsiteY6" fmla="*/ 2360717 h 11433673"/>
              <a:gd name="connsiteX7" fmla="*/ 1520328 w 1520328"/>
              <a:gd name="connsiteY7" fmla="*/ 3147623 h 11433673"/>
              <a:gd name="connsiteX8" fmla="*/ 1520328 w 1520328"/>
              <a:gd name="connsiteY8" fmla="*/ 3934529 h 11433673"/>
              <a:gd name="connsiteX9" fmla="*/ 1520328 w 1520328"/>
              <a:gd name="connsiteY9" fmla="*/ 4835771 h 11433673"/>
              <a:gd name="connsiteX10" fmla="*/ 1520328 w 1520328"/>
              <a:gd name="connsiteY10" fmla="*/ 5279667 h 11433673"/>
              <a:gd name="connsiteX11" fmla="*/ 1520328 w 1520328"/>
              <a:gd name="connsiteY11" fmla="*/ 5609225 h 11433673"/>
              <a:gd name="connsiteX12" fmla="*/ 1520328 w 1520328"/>
              <a:gd name="connsiteY12" fmla="*/ 5938784 h 11433673"/>
              <a:gd name="connsiteX13" fmla="*/ 1520328 w 1520328"/>
              <a:gd name="connsiteY13" fmla="*/ 6382680 h 11433673"/>
              <a:gd name="connsiteX14" fmla="*/ 1520328 w 1520328"/>
              <a:gd name="connsiteY14" fmla="*/ 7283922 h 11433673"/>
              <a:gd name="connsiteX15" fmla="*/ 1520328 w 1520328"/>
              <a:gd name="connsiteY15" fmla="*/ 7842155 h 11433673"/>
              <a:gd name="connsiteX16" fmla="*/ 1520328 w 1520328"/>
              <a:gd name="connsiteY16" fmla="*/ 8286050 h 11433673"/>
              <a:gd name="connsiteX17" fmla="*/ 1520328 w 1520328"/>
              <a:gd name="connsiteY17" fmla="*/ 8844282 h 11433673"/>
              <a:gd name="connsiteX18" fmla="*/ 1520328 w 1520328"/>
              <a:gd name="connsiteY18" fmla="*/ 9173841 h 11433673"/>
              <a:gd name="connsiteX19" fmla="*/ 1520328 w 1520328"/>
              <a:gd name="connsiteY19" fmla="*/ 9846410 h 11433673"/>
              <a:gd name="connsiteX20" fmla="*/ 1520328 w 1520328"/>
              <a:gd name="connsiteY20" fmla="*/ 10633316 h 11433673"/>
              <a:gd name="connsiteX21" fmla="*/ 1520328 w 1520328"/>
              <a:gd name="connsiteY21" fmla="*/ 11433673 h 11433673"/>
              <a:gd name="connsiteX22" fmla="*/ 998349 w 1520328"/>
              <a:gd name="connsiteY22" fmla="*/ 11433673 h 11433673"/>
              <a:gd name="connsiteX23" fmla="*/ 461166 w 1520328"/>
              <a:gd name="connsiteY23" fmla="*/ 11433673 h 11433673"/>
              <a:gd name="connsiteX24" fmla="*/ 0 w 1520328"/>
              <a:gd name="connsiteY24" fmla="*/ 11433673 h 11433673"/>
              <a:gd name="connsiteX25" fmla="*/ 0 w 1520328"/>
              <a:gd name="connsiteY25" fmla="*/ 10761104 h 11433673"/>
              <a:gd name="connsiteX26" fmla="*/ 0 w 1520328"/>
              <a:gd name="connsiteY26" fmla="*/ 10202872 h 11433673"/>
              <a:gd name="connsiteX27" fmla="*/ 0 w 1520328"/>
              <a:gd name="connsiteY27" fmla="*/ 9644639 h 11433673"/>
              <a:gd name="connsiteX28" fmla="*/ 0 w 1520328"/>
              <a:gd name="connsiteY28" fmla="*/ 8972070 h 11433673"/>
              <a:gd name="connsiteX29" fmla="*/ 0 w 1520328"/>
              <a:gd name="connsiteY29" fmla="*/ 8528175 h 11433673"/>
              <a:gd name="connsiteX30" fmla="*/ 0 w 1520328"/>
              <a:gd name="connsiteY30" fmla="*/ 7626932 h 11433673"/>
              <a:gd name="connsiteX31" fmla="*/ 0 w 1520328"/>
              <a:gd name="connsiteY31" fmla="*/ 7297374 h 11433673"/>
              <a:gd name="connsiteX32" fmla="*/ 0 w 1520328"/>
              <a:gd name="connsiteY32" fmla="*/ 6624805 h 11433673"/>
              <a:gd name="connsiteX33" fmla="*/ 0 w 1520328"/>
              <a:gd name="connsiteY33" fmla="*/ 6066572 h 11433673"/>
              <a:gd name="connsiteX34" fmla="*/ 0 w 1520328"/>
              <a:gd name="connsiteY34" fmla="*/ 5165330 h 11433673"/>
              <a:gd name="connsiteX35" fmla="*/ 0 w 1520328"/>
              <a:gd name="connsiteY35" fmla="*/ 4378424 h 11433673"/>
              <a:gd name="connsiteX36" fmla="*/ 0 w 1520328"/>
              <a:gd name="connsiteY36" fmla="*/ 4048865 h 11433673"/>
              <a:gd name="connsiteX37" fmla="*/ 0 w 1520328"/>
              <a:gd name="connsiteY37" fmla="*/ 3147623 h 11433673"/>
              <a:gd name="connsiteX38" fmla="*/ 0 w 1520328"/>
              <a:gd name="connsiteY38" fmla="*/ 2360717 h 11433673"/>
              <a:gd name="connsiteX39" fmla="*/ 0 w 1520328"/>
              <a:gd name="connsiteY39" fmla="*/ 1916822 h 11433673"/>
              <a:gd name="connsiteX40" fmla="*/ 0 w 1520328"/>
              <a:gd name="connsiteY40" fmla="*/ 1244253 h 11433673"/>
              <a:gd name="connsiteX41" fmla="*/ 0 w 1520328"/>
              <a:gd name="connsiteY41" fmla="*/ 0 h 1143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20328" h="11433673" fill="none" extrusionOk="0">
                <a:moveTo>
                  <a:pt x="0" y="0"/>
                </a:moveTo>
                <a:cubicBezTo>
                  <a:pt x="112830" y="21010"/>
                  <a:pt x="233433" y="14892"/>
                  <a:pt x="461166" y="0"/>
                </a:cubicBezTo>
                <a:cubicBezTo>
                  <a:pt x="688899" y="-14892"/>
                  <a:pt x="776173" y="19838"/>
                  <a:pt x="967942" y="0"/>
                </a:cubicBezTo>
                <a:cubicBezTo>
                  <a:pt x="1159711" y="-19838"/>
                  <a:pt x="1281312" y="-10144"/>
                  <a:pt x="1520328" y="0"/>
                </a:cubicBezTo>
                <a:cubicBezTo>
                  <a:pt x="1524365" y="216043"/>
                  <a:pt x="1510762" y="601244"/>
                  <a:pt x="1520328" y="901242"/>
                </a:cubicBezTo>
                <a:cubicBezTo>
                  <a:pt x="1529894" y="1201240"/>
                  <a:pt x="1552909" y="1329910"/>
                  <a:pt x="1520328" y="1573811"/>
                </a:cubicBezTo>
                <a:cubicBezTo>
                  <a:pt x="1487747" y="1817712"/>
                  <a:pt x="1542996" y="2107234"/>
                  <a:pt x="1520328" y="2360717"/>
                </a:cubicBezTo>
                <a:cubicBezTo>
                  <a:pt x="1497660" y="2614200"/>
                  <a:pt x="1508177" y="2777381"/>
                  <a:pt x="1520328" y="3147623"/>
                </a:cubicBezTo>
                <a:cubicBezTo>
                  <a:pt x="1532479" y="3517865"/>
                  <a:pt x="1506160" y="3614144"/>
                  <a:pt x="1520328" y="3934529"/>
                </a:cubicBezTo>
                <a:cubicBezTo>
                  <a:pt x="1534496" y="4254914"/>
                  <a:pt x="1527916" y="4567378"/>
                  <a:pt x="1520328" y="4835771"/>
                </a:cubicBezTo>
                <a:cubicBezTo>
                  <a:pt x="1512740" y="5104164"/>
                  <a:pt x="1541624" y="5072167"/>
                  <a:pt x="1520328" y="5279667"/>
                </a:cubicBezTo>
                <a:cubicBezTo>
                  <a:pt x="1499032" y="5487167"/>
                  <a:pt x="1517564" y="5521004"/>
                  <a:pt x="1520328" y="5609225"/>
                </a:cubicBezTo>
                <a:cubicBezTo>
                  <a:pt x="1523092" y="5697446"/>
                  <a:pt x="1519711" y="5812462"/>
                  <a:pt x="1520328" y="5938784"/>
                </a:cubicBezTo>
                <a:cubicBezTo>
                  <a:pt x="1520945" y="6065106"/>
                  <a:pt x="1539797" y="6221702"/>
                  <a:pt x="1520328" y="6382680"/>
                </a:cubicBezTo>
                <a:cubicBezTo>
                  <a:pt x="1500859" y="6543658"/>
                  <a:pt x="1555742" y="6871604"/>
                  <a:pt x="1520328" y="7283922"/>
                </a:cubicBezTo>
                <a:cubicBezTo>
                  <a:pt x="1484914" y="7696240"/>
                  <a:pt x="1537165" y="7645790"/>
                  <a:pt x="1520328" y="7842155"/>
                </a:cubicBezTo>
                <a:cubicBezTo>
                  <a:pt x="1503491" y="8038520"/>
                  <a:pt x="1527155" y="8087472"/>
                  <a:pt x="1520328" y="8286050"/>
                </a:cubicBezTo>
                <a:cubicBezTo>
                  <a:pt x="1513501" y="8484628"/>
                  <a:pt x="1516805" y="8580174"/>
                  <a:pt x="1520328" y="8844282"/>
                </a:cubicBezTo>
                <a:cubicBezTo>
                  <a:pt x="1523851" y="9108390"/>
                  <a:pt x="1525866" y="9100636"/>
                  <a:pt x="1520328" y="9173841"/>
                </a:cubicBezTo>
                <a:cubicBezTo>
                  <a:pt x="1514790" y="9247046"/>
                  <a:pt x="1543813" y="9606672"/>
                  <a:pt x="1520328" y="9846410"/>
                </a:cubicBezTo>
                <a:cubicBezTo>
                  <a:pt x="1496843" y="10086148"/>
                  <a:pt x="1510675" y="10286086"/>
                  <a:pt x="1520328" y="10633316"/>
                </a:cubicBezTo>
                <a:cubicBezTo>
                  <a:pt x="1529981" y="10980546"/>
                  <a:pt x="1495828" y="11257084"/>
                  <a:pt x="1520328" y="11433673"/>
                </a:cubicBezTo>
                <a:cubicBezTo>
                  <a:pt x="1272066" y="11449524"/>
                  <a:pt x="1218876" y="11453127"/>
                  <a:pt x="998349" y="11433673"/>
                </a:cubicBezTo>
                <a:cubicBezTo>
                  <a:pt x="777822" y="11414219"/>
                  <a:pt x="672188" y="11411589"/>
                  <a:pt x="461166" y="11433673"/>
                </a:cubicBezTo>
                <a:cubicBezTo>
                  <a:pt x="250144" y="11455757"/>
                  <a:pt x="166665" y="11439424"/>
                  <a:pt x="0" y="11433673"/>
                </a:cubicBezTo>
                <a:cubicBezTo>
                  <a:pt x="-6576" y="11187775"/>
                  <a:pt x="-8375" y="11052251"/>
                  <a:pt x="0" y="10761104"/>
                </a:cubicBezTo>
                <a:cubicBezTo>
                  <a:pt x="8375" y="10469957"/>
                  <a:pt x="-11491" y="10471134"/>
                  <a:pt x="0" y="10202872"/>
                </a:cubicBezTo>
                <a:cubicBezTo>
                  <a:pt x="11491" y="9934610"/>
                  <a:pt x="-16340" y="9782408"/>
                  <a:pt x="0" y="9644639"/>
                </a:cubicBezTo>
                <a:cubicBezTo>
                  <a:pt x="16340" y="9506870"/>
                  <a:pt x="13599" y="9156436"/>
                  <a:pt x="0" y="8972070"/>
                </a:cubicBezTo>
                <a:cubicBezTo>
                  <a:pt x="-13599" y="8787704"/>
                  <a:pt x="19170" y="8664465"/>
                  <a:pt x="0" y="8528175"/>
                </a:cubicBezTo>
                <a:cubicBezTo>
                  <a:pt x="-19170" y="8391885"/>
                  <a:pt x="38836" y="7854090"/>
                  <a:pt x="0" y="7626932"/>
                </a:cubicBezTo>
                <a:cubicBezTo>
                  <a:pt x="-38836" y="7399774"/>
                  <a:pt x="-3084" y="7441801"/>
                  <a:pt x="0" y="7297374"/>
                </a:cubicBezTo>
                <a:cubicBezTo>
                  <a:pt x="3084" y="7152947"/>
                  <a:pt x="29364" y="6949388"/>
                  <a:pt x="0" y="6624805"/>
                </a:cubicBezTo>
                <a:cubicBezTo>
                  <a:pt x="-29364" y="6300222"/>
                  <a:pt x="-14453" y="6252914"/>
                  <a:pt x="0" y="6066572"/>
                </a:cubicBezTo>
                <a:cubicBezTo>
                  <a:pt x="14453" y="5880230"/>
                  <a:pt x="26549" y="5614119"/>
                  <a:pt x="0" y="5165330"/>
                </a:cubicBezTo>
                <a:cubicBezTo>
                  <a:pt x="-26549" y="4716541"/>
                  <a:pt x="2952" y="4680414"/>
                  <a:pt x="0" y="4378424"/>
                </a:cubicBezTo>
                <a:cubicBezTo>
                  <a:pt x="-2952" y="4076434"/>
                  <a:pt x="-65" y="4138041"/>
                  <a:pt x="0" y="4048865"/>
                </a:cubicBezTo>
                <a:cubicBezTo>
                  <a:pt x="65" y="3959689"/>
                  <a:pt x="42479" y="3546503"/>
                  <a:pt x="0" y="3147623"/>
                </a:cubicBezTo>
                <a:cubicBezTo>
                  <a:pt x="-42479" y="2748743"/>
                  <a:pt x="32597" y="2583090"/>
                  <a:pt x="0" y="2360717"/>
                </a:cubicBezTo>
                <a:cubicBezTo>
                  <a:pt x="-32597" y="2138344"/>
                  <a:pt x="16466" y="2114552"/>
                  <a:pt x="0" y="1916822"/>
                </a:cubicBezTo>
                <a:cubicBezTo>
                  <a:pt x="-16466" y="1719093"/>
                  <a:pt x="-25911" y="1446907"/>
                  <a:pt x="0" y="1244253"/>
                </a:cubicBezTo>
                <a:cubicBezTo>
                  <a:pt x="25911" y="1041599"/>
                  <a:pt x="3869" y="462348"/>
                  <a:pt x="0" y="0"/>
                </a:cubicBezTo>
                <a:close/>
              </a:path>
              <a:path w="1520328" h="11433673" stroke="0" extrusionOk="0">
                <a:moveTo>
                  <a:pt x="0" y="0"/>
                </a:moveTo>
                <a:cubicBezTo>
                  <a:pt x="186565" y="14799"/>
                  <a:pt x="401645" y="892"/>
                  <a:pt x="537183" y="0"/>
                </a:cubicBezTo>
                <a:cubicBezTo>
                  <a:pt x="672721" y="-892"/>
                  <a:pt x="788121" y="-5600"/>
                  <a:pt x="1013552" y="0"/>
                </a:cubicBezTo>
                <a:cubicBezTo>
                  <a:pt x="1238983" y="5600"/>
                  <a:pt x="1319367" y="18841"/>
                  <a:pt x="1520328" y="0"/>
                </a:cubicBezTo>
                <a:cubicBezTo>
                  <a:pt x="1539104" y="157551"/>
                  <a:pt x="1554565" y="602610"/>
                  <a:pt x="1520328" y="786906"/>
                </a:cubicBezTo>
                <a:cubicBezTo>
                  <a:pt x="1486091" y="971202"/>
                  <a:pt x="1560553" y="1465556"/>
                  <a:pt x="1520328" y="1688148"/>
                </a:cubicBezTo>
                <a:cubicBezTo>
                  <a:pt x="1480103" y="1910740"/>
                  <a:pt x="1560247" y="2369298"/>
                  <a:pt x="1520328" y="2589391"/>
                </a:cubicBezTo>
                <a:cubicBezTo>
                  <a:pt x="1480409" y="2809484"/>
                  <a:pt x="1552117" y="2993094"/>
                  <a:pt x="1520328" y="3261960"/>
                </a:cubicBezTo>
                <a:cubicBezTo>
                  <a:pt x="1488539" y="3530826"/>
                  <a:pt x="1515072" y="3812744"/>
                  <a:pt x="1520328" y="4048865"/>
                </a:cubicBezTo>
                <a:cubicBezTo>
                  <a:pt x="1525584" y="4284987"/>
                  <a:pt x="1525288" y="4217765"/>
                  <a:pt x="1520328" y="4378424"/>
                </a:cubicBezTo>
                <a:cubicBezTo>
                  <a:pt x="1515368" y="4539083"/>
                  <a:pt x="1515350" y="4816542"/>
                  <a:pt x="1520328" y="5050993"/>
                </a:cubicBezTo>
                <a:cubicBezTo>
                  <a:pt x="1525306" y="5285444"/>
                  <a:pt x="1498551" y="5391954"/>
                  <a:pt x="1520328" y="5723562"/>
                </a:cubicBezTo>
                <a:cubicBezTo>
                  <a:pt x="1542105" y="6055170"/>
                  <a:pt x="1516331" y="6184011"/>
                  <a:pt x="1520328" y="6396131"/>
                </a:cubicBezTo>
                <a:cubicBezTo>
                  <a:pt x="1524325" y="6608251"/>
                  <a:pt x="1528907" y="6687022"/>
                  <a:pt x="1520328" y="6954363"/>
                </a:cubicBezTo>
                <a:cubicBezTo>
                  <a:pt x="1511749" y="7221704"/>
                  <a:pt x="1561800" y="7668590"/>
                  <a:pt x="1520328" y="7855606"/>
                </a:cubicBezTo>
                <a:cubicBezTo>
                  <a:pt x="1478856" y="8042622"/>
                  <a:pt x="1533227" y="8080581"/>
                  <a:pt x="1520328" y="8185165"/>
                </a:cubicBezTo>
                <a:cubicBezTo>
                  <a:pt x="1507429" y="8289749"/>
                  <a:pt x="1520868" y="8419437"/>
                  <a:pt x="1520328" y="8514724"/>
                </a:cubicBezTo>
                <a:cubicBezTo>
                  <a:pt x="1519788" y="8610011"/>
                  <a:pt x="1492521" y="8802955"/>
                  <a:pt x="1520328" y="9072956"/>
                </a:cubicBezTo>
                <a:cubicBezTo>
                  <a:pt x="1548135" y="9342957"/>
                  <a:pt x="1515071" y="9432324"/>
                  <a:pt x="1520328" y="9745525"/>
                </a:cubicBezTo>
                <a:cubicBezTo>
                  <a:pt x="1525585" y="10058726"/>
                  <a:pt x="1529395" y="10219358"/>
                  <a:pt x="1520328" y="10418094"/>
                </a:cubicBezTo>
                <a:cubicBezTo>
                  <a:pt x="1511261" y="10616830"/>
                  <a:pt x="1549205" y="11060549"/>
                  <a:pt x="1520328" y="11433673"/>
                </a:cubicBezTo>
                <a:cubicBezTo>
                  <a:pt x="1401539" y="11410511"/>
                  <a:pt x="1250893" y="11413803"/>
                  <a:pt x="983145" y="11433673"/>
                </a:cubicBezTo>
                <a:cubicBezTo>
                  <a:pt x="715397" y="11453543"/>
                  <a:pt x="729846" y="11445701"/>
                  <a:pt x="491573" y="11433673"/>
                </a:cubicBezTo>
                <a:cubicBezTo>
                  <a:pt x="253300" y="11421645"/>
                  <a:pt x="139826" y="11452829"/>
                  <a:pt x="0" y="11433673"/>
                </a:cubicBezTo>
                <a:cubicBezTo>
                  <a:pt x="20338" y="11116341"/>
                  <a:pt x="29113" y="11005541"/>
                  <a:pt x="0" y="10646767"/>
                </a:cubicBezTo>
                <a:cubicBezTo>
                  <a:pt x="-29113" y="10287993"/>
                  <a:pt x="-6379" y="10216470"/>
                  <a:pt x="0" y="10088535"/>
                </a:cubicBezTo>
                <a:cubicBezTo>
                  <a:pt x="6379" y="9960600"/>
                  <a:pt x="-169" y="9815537"/>
                  <a:pt x="0" y="9644639"/>
                </a:cubicBezTo>
                <a:cubicBezTo>
                  <a:pt x="169" y="9473741"/>
                  <a:pt x="20669" y="9387672"/>
                  <a:pt x="0" y="9200744"/>
                </a:cubicBezTo>
                <a:cubicBezTo>
                  <a:pt x="-20669" y="9013816"/>
                  <a:pt x="4589" y="9009449"/>
                  <a:pt x="0" y="8871185"/>
                </a:cubicBezTo>
                <a:cubicBezTo>
                  <a:pt x="-4589" y="8732921"/>
                  <a:pt x="-5727" y="8459153"/>
                  <a:pt x="0" y="8312953"/>
                </a:cubicBezTo>
                <a:cubicBezTo>
                  <a:pt x="5727" y="8166753"/>
                  <a:pt x="17936" y="7687881"/>
                  <a:pt x="0" y="7411710"/>
                </a:cubicBezTo>
                <a:cubicBezTo>
                  <a:pt x="-17936" y="7135539"/>
                  <a:pt x="-1541" y="7007412"/>
                  <a:pt x="0" y="6739141"/>
                </a:cubicBezTo>
                <a:cubicBezTo>
                  <a:pt x="1541" y="6470870"/>
                  <a:pt x="14915" y="6431708"/>
                  <a:pt x="0" y="6295246"/>
                </a:cubicBezTo>
                <a:cubicBezTo>
                  <a:pt x="-14915" y="6158784"/>
                  <a:pt x="20284" y="5724357"/>
                  <a:pt x="0" y="5508340"/>
                </a:cubicBezTo>
                <a:cubicBezTo>
                  <a:pt x="-20284" y="5292323"/>
                  <a:pt x="19549" y="5087699"/>
                  <a:pt x="0" y="4950108"/>
                </a:cubicBezTo>
                <a:cubicBezTo>
                  <a:pt x="-19549" y="4812517"/>
                  <a:pt x="-6842" y="4607411"/>
                  <a:pt x="0" y="4391876"/>
                </a:cubicBezTo>
                <a:cubicBezTo>
                  <a:pt x="6842" y="4176341"/>
                  <a:pt x="-13230" y="4102611"/>
                  <a:pt x="0" y="3947980"/>
                </a:cubicBezTo>
                <a:cubicBezTo>
                  <a:pt x="13230" y="3793349"/>
                  <a:pt x="-3389" y="3407988"/>
                  <a:pt x="0" y="3046738"/>
                </a:cubicBezTo>
                <a:cubicBezTo>
                  <a:pt x="3389" y="2685488"/>
                  <a:pt x="36597" y="2472902"/>
                  <a:pt x="0" y="2145495"/>
                </a:cubicBezTo>
                <a:cubicBezTo>
                  <a:pt x="-36597" y="1818088"/>
                  <a:pt x="-9571" y="1975238"/>
                  <a:pt x="0" y="1815936"/>
                </a:cubicBezTo>
                <a:cubicBezTo>
                  <a:pt x="9571" y="1656634"/>
                  <a:pt x="-781" y="1586629"/>
                  <a:pt x="0" y="1486377"/>
                </a:cubicBezTo>
                <a:cubicBezTo>
                  <a:pt x="781" y="1386125"/>
                  <a:pt x="-482" y="1245533"/>
                  <a:pt x="0" y="1156819"/>
                </a:cubicBezTo>
                <a:cubicBezTo>
                  <a:pt x="482" y="1068105"/>
                  <a:pt x="1608" y="853468"/>
                  <a:pt x="0" y="712923"/>
                </a:cubicBezTo>
                <a:cubicBezTo>
                  <a:pt x="-1608" y="572378"/>
                  <a:pt x="33542" y="334671"/>
                  <a:pt x="0" y="0"/>
                </a:cubicBezTo>
                <a:close/>
              </a:path>
            </a:pathLst>
          </a:custGeom>
          <a:ln w="57150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1577145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pic>
        <p:nvPicPr>
          <p:cNvPr id="5" name="Рисунок 4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F48ABC1-3D2D-E491-BD6F-65D5DB8A3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5335834" y="194366"/>
            <a:ext cx="1520328" cy="11433673"/>
          </a:xfrm>
          <a:custGeom>
            <a:avLst/>
            <a:gdLst>
              <a:gd name="connsiteX0" fmla="*/ 0 w 1520328"/>
              <a:gd name="connsiteY0" fmla="*/ 0 h 11433673"/>
              <a:gd name="connsiteX1" fmla="*/ 461166 w 1520328"/>
              <a:gd name="connsiteY1" fmla="*/ 0 h 11433673"/>
              <a:gd name="connsiteX2" fmla="*/ 967942 w 1520328"/>
              <a:gd name="connsiteY2" fmla="*/ 0 h 11433673"/>
              <a:gd name="connsiteX3" fmla="*/ 1520328 w 1520328"/>
              <a:gd name="connsiteY3" fmla="*/ 0 h 11433673"/>
              <a:gd name="connsiteX4" fmla="*/ 1520328 w 1520328"/>
              <a:gd name="connsiteY4" fmla="*/ 901242 h 11433673"/>
              <a:gd name="connsiteX5" fmla="*/ 1520328 w 1520328"/>
              <a:gd name="connsiteY5" fmla="*/ 1573811 h 11433673"/>
              <a:gd name="connsiteX6" fmla="*/ 1520328 w 1520328"/>
              <a:gd name="connsiteY6" fmla="*/ 2360717 h 11433673"/>
              <a:gd name="connsiteX7" fmla="*/ 1520328 w 1520328"/>
              <a:gd name="connsiteY7" fmla="*/ 3147623 h 11433673"/>
              <a:gd name="connsiteX8" fmla="*/ 1520328 w 1520328"/>
              <a:gd name="connsiteY8" fmla="*/ 3934529 h 11433673"/>
              <a:gd name="connsiteX9" fmla="*/ 1520328 w 1520328"/>
              <a:gd name="connsiteY9" fmla="*/ 4835771 h 11433673"/>
              <a:gd name="connsiteX10" fmla="*/ 1520328 w 1520328"/>
              <a:gd name="connsiteY10" fmla="*/ 5279667 h 11433673"/>
              <a:gd name="connsiteX11" fmla="*/ 1520328 w 1520328"/>
              <a:gd name="connsiteY11" fmla="*/ 5609225 h 11433673"/>
              <a:gd name="connsiteX12" fmla="*/ 1520328 w 1520328"/>
              <a:gd name="connsiteY12" fmla="*/ 5938784 h 11433673"/>
              <a:gd name="connsiteX13" fmla="*/ 1520328 w 1520328"/>
              <a:gd name="connsiteY13" fmla="*/ 6382680 h 11433673"/>
              <a:gd name="connsiteX14" fmla="*/ 1520328 w 1520328"/>
              <a:gd name="connsiteY14" fmla="*/ 7283922 h 11433673"/>
              <a:gd name="connsiteX15" fmla="*/ 1520328 w 1520328"/>
              <a:gd name="connsiteY15" fmla="*/ 7842155 h 11433673"/>
              <a:gd name="connsiteX16" fmla="*/ 1520328 w 1520328"/>
              <a:gd name="connsiteY16" fmla="*/ 8286050 h 11433673"/>
              <a:gd name="connsiteX17" fmla="*/ 1520328 w 1520328"/>
              <a:gd name="connsiteY17" fmla="*/ 8844282 h 11433673"/>
              <a:gd name="connsiteX18" fmla="*/ 1520328 w 1520328"/>
              <a:gd name="connsiteY18" fmla="*/ 9173841 h 11433673"/>
              <a:gd name="connsiteX19" fmla="*/ 1520328 w 1520328"/>
              <a:gd name="connsiteY19" fmla="*/ 9846410 h 11433673"/>
              <a:gd name="connsiteX20" fmla="*/ 1520328 w 1520328"/>
              <a:gd name="connsiteY20" fmla="*/ 10633316 h 11433673"/>
              <a:gd name="connsiteX21" fmla="*/ 1520328 w 1520328"/>
              <a:gd name="connsiteY21" fmla="*/ 11433673 h 11433673"/>
              <a:gd name="connsiteX22" fmla="*/ 998349 w 1520328"/>
              <a:gd name="connsiteY22" fmla="*/ 11433673 h 11433673"/>
              <a:gd name="connsiteX23" fmla="*/ 461166 w 1520328"/>
              <a:gd name="connsiteY23" fmla="*/ 11433673 h 11433673"/>
              <a:gd name="connsiteX24" fmla="*/ 0 w 1520328"/>
              <a:gd name="connsiteY24" fmla="*/ 11433673 h 11433673"/>
              <a:gd name="connsiteX25" fmla="*/ 0 w 1520328"/>
              <a:gd name="connsiteY25" fmla="*/ 10761104 h 11433673"/>
              <a:gd name="connsiteX26" fmla="*/ 0 w 1520328"/>
              <a:gd name="connsiteY26" fmla="*/ 10202872 h 11433673"/>
              <a:gd name="connsiteX27" fmla="*/ 0 w 1520328"/>
              <a:gd name="connsiteY27" fmla="*/ 9644639 h 11433673"/>
              <a:gd name="connsiteX28" fmla="*/ 0 w 1520328"/>
              <a:gd name="connsiteY28" fmla="*/ 8972070 h 11433673"/>
              <a:gd name="connsiteX29" fmla="*/ 0 w 1520328"/>
              <a:gd name="connsiteY29" fmla="*/ 8528175 h 11433673"/>
              <a:gd name="connsiteX30" fmla="*/ 0 w 1520328"/>
              <a:gd name="connsiteY30" fmla="*/ 7626932 h 11433673"/>
              <a:gd name="connsiteX31" fmla="*/ 0 w 1520328"/>
              <a:gd name="connsiteY31" fmla="*/ 7297374 h 11433673"/>
              <a:gd name="connsiteX32" fmla="*/ 0 w 1520328"/>
              <a:gd name="connsiteY32" fmla="*/ 6624805 h 11433673"/>
              <a:gd name="connsiteX33" fmla="*/ 0 w 1520328"/>
              <a:gd name="connsiteY33" fmla="*/ 6066572 h 11433673"/>
              <a:gd name="connsiteX34" fmla="*/ 0 w 1520328"/>
              <a:gd name="connsiteY34" fmla="*/ 5165330 h 11433673"/>
              <a:gd name="connsiteX35" fmla="*/ 0 w 1520328"/>
              <a:gd name="connsiteY35" fmla="*/ 4378424 h 11433673"/>
              <a:gd name="connsiteX36" fmla="*/ 0 w 1520328"/>
              <a:gd name="connsiteY36" fmla="*/ 4048865 h 11433673"/>
              <a:gd name="connsiteX37" fmla="*/ 0 w 1520328"/>
              <a:gd name="connsiteY37" fmla="*/ 3147623 h 11433673"/>
              <a:gd name="connsiteX38" fmla="*/ 0 w 1520328"/>
              <a:gd name="connsiteY38" fmla="*/ 2360717 h 11433673"/>
              <a:gd name="connsiteX39" fmla="*/ 0 w 1520328"/>
              <a:gd name="connsiteY39" fmla="*/ 1916822 h 11433673"/>
              <a:gd name="connsiteX40" fmla="*/ 0 w 1520328"/>
              <a:gd name="connsiteY40" fmla="*/ 1244253 h 11433673"/>
              <a:gd name="connsiteX41" fmla="*/ 0 w 1520328"/>
              <a:gd name="connsiteY41" fmla="*/ 0 h 1143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20328" h="11433673" fill="none" extrusionOk="0">
                <a:moveTo>
                  <a:pt x="0" y="0"/>
                </a:moveTo>
                <a:cubicBezTo>
                  <a:pt x="112830" y="21010"/>
                  <a:pt x="233433" y="14892"/>
                  <a:pt x="461166" y="0"/>
                </a:cubicBezTo>
                <a:cubicBezTo>
                  <a:pt x="688899" y="-14892"/>
                  <a:pt x="776173" y="19838"/>
                  <a:pt x="967942" y="0"/>
                </a:cubicBezTo>
                <a:cubicBezTo>
                  <a:pt x="1159711" y="-19838"/>
                  <a:pt x="1281312" y="-10144"/>
                  <a:pt x="1520328" y="0"/>
                </a:cubicBezTo>
                <a:cubicBezTo>
                  <a:pt x="1524365" y="216043"/>
                  <a:pt x="1510762" y="601244"/>
                  <a:pt x="1520328" y="901242"/>
                </a:cubicBezTo>
                <a:cubicBezTo>
                  <a:pt x="1529894" y="1201240"/>
                  <a:pt x="1552909" y="1329910"/>
                  <a:pt x="1520328" y="1573811"/>
                </a:cubicBezTo>
                <a:cubicBezTo>
                  <a:pt x="1487747" y="1817712"/>
                  <a:pt x="1542996" y="2107234"/>
                  <a:pt x="1520328" y="2360717"/>
                </a:cubicBezTo>
                <a:cubicBezTo>
                  <a:pt x="1497660" y="2614200"/>
                  <a:pt x="1508177" y="2777381"/>
                  <a:pt x="1520328" y="3147623"/>
                </a:cubicBezTo>
                <a:cubicBezTo>
                  <a:pt x="1532479" y="3517865"/>
                  <a:pt x="1506160" y="3614144"/>
                  <a:pt x="1520328" y="3934529"/>
                </a:cubicBezTo>
                <a:cubicBezTo>
                  <a:pt x="1534496" y="4254914"/>
                  <a:pt x="1527916" y="4567378"/>
                  <a:pt x="1520328" y="4835771"/>
                </a:cubicBezTo>
                <a:cubicBezTo>
                  <a:pt x="1512740" y="5104164"/>
                  <a:pt x="1541624" y="5072167"/>
                  <a:pt x="1520328" y="5279667"/>
                </a:cubicBezTo>
                <a:cubicBezTo>
                  <a:pt x="1499032" y="5487167"/>
                  <a:pt x="1517564" y="5521004"/>
                  <a:pt x="1520328" y="5609225"/>
                </a:cubicBezTo>
                <a:cubicBezTo>
                  <a:pt x="1523092" y="5697446"/>
                  <a:pt x="1519711" y="5812462"/>
                  <a:pt x="1520328" y="5938784"/>
                </a:cubicBezTo>
                <a:cubicBezTo>
                  <a:pt x="1520945" y="6065106"/>
                  <a:pt x="1539797" y="6221702"/>
                  <a:pt x="1520328" y="6382680"/>
                </a:cubicBezTo>
                <a:cubicBezTo>
                  <a:pt x="1500859" y="6543658"/>
                  <a:pt x="1555742" y="6871604"/>
                  <a:pt x="1520328" y="7283922"/>
                </a:cubicBezTo>
                <a:cubicBezTo>
                  <a:pt x="1484914" y="7696240"/>
                  <a:pt x="1537165" y="7645790"/>
                  <a:pt x="1520328" y="7842155"/>
                </a:cubicBezTo>
                <a:cubicBezTo>
                  <a:pt x="1503491" y="8038520"/>
                  <a:pt x="1527155" y="8087472"/>
                  <a:pt x="1520328" y="8286050"/>
                </a:cubicBezTo>
                <a:cubicBezTo>
                  <a:pt x="1513501" y="8484628"/>
                  <a:pt x="1516805" y="8580174"/>
                  <a:pt x="1520328" y="8844282"/>
                </a:cubicBezTo>
                <a:cubicBezTo>
                  <a:pt x="1523851" y="9108390"/>
                  <a:pt x="1525866" y="9100636"/>
                  <a:pt x="1520328" y="9173841"/>
                </a:cubicBezTo>
                <a:cubicBezTo>
                  <a:pt x="1514790" y="9247046"/>
                  <a:pt x="1543813" y="9606672"/>
                  <a:pt x="1520328" y="9846410"/>
                </a:cubicBezTo>
                <a:cubicBezTo>
                  <a:pt x="1496843" y="10086148"/>
                  <a:pt x="1510675" y="10286086"/>
                  <a:pt x="1520328" y="10633316"/>
                </a:cubicBezTo>
                <a:cubicBezTo>
                  <a:pt x="1529981" y="10980546"/>
                  <a:pt x="1495828" y="11257084"/>
                  <a:pt x="1520328" y="11433673"/>
                </a:cubicBezTo>
                <a:cubicBezTo>
                  <a:pt x="1272066" y="11449524"/>
                  <a:pt x="1218876" y="11453127"/>
                  <a:pt x="998349" y="11433673"/>
                </a:cubicBezTo>
                <a:cubicBezTo>
                  <a:pt x="777822" y="11414219"/>
                  <a:pt x="672188" y="11411589"/>
                  <a:pt x="461166" y="11433673"/>
                </a:cubicBezTo>
                <a:cubicBezTo>
                  <a:pt x="250144" y="11455757"/>
                  <a:pt x="166665" y="11439424"/>
                  <a:pt x="0" y="11433673"/>
                </a:cubicBezTo>
                <a:cubicBezTo>
                  <a:pt x="-6576" y="11187775"/>
                  <a:pt x="-8375" y="11052251"/>
                  <a:pt x="0" y="10761104"/>
                </a:cubicBezTo>
                <a:cubicBezTo>
                  <a:pt x="8375" y="10469957"/>
                  <a:pt x="-11491" y="10471134"/>
                  <a:pt x="0" y="10202872"/>
                </a:cubicBezTo>
                <a:cubicBezTo>
                  <a:pt x="11491" y="9934610"/>
                  <a:pt x="-16340" y="9782408"/>
                  <a:pt x="0" y="9644639"/>
                </a:cubicBezTo>
                <a:cubicBezTo>
                  <a:pt x="16340" y="9506870"/>
                  <a:pt x="13599" y="9156436"/>
                  <a:pt x="0" y="8972070"/>
                </a:cubicBezTo>
                <a:cubicBezTo>
                  <a:pt x="-13599" y="8787704"/>
                  <a:pt x="19170" y="8664465"/>
                  <a:pt x="0" y="8528175"/>
                </a:cubicBezTo>
                <a:cubicBezTo>
                  <a:pt x="-19170" y="8391885"/>
                  <a:pt x="38836" y="7854090"/>
                  <a:pt x="0" y="7626932"/>
                </a:cubicBezTo>
                <a:cubicBezTo>
                  <a:pt x="-38836" y="7399774"/>
                  <a:pt x="-3084" y="7441801"/>
                  <a:pt x="0" y="7297374"/>
                </a:cubicBezTo>
                <a:cubicBezTo>
                  <a:pt x="3084" y="7152947"/>
                  <a:pt x="29364" y="6949388"/>
                  <a:pt x="0" y="6624805"/>
                </a:cubicBezTo>
                <a:cubicBezTo>
                  <a:pt x="-29364" y="6300222"/>
                  <a:pt x="-14453" y="6252914"/>
                  <a:pt x="0" y="6066572"/>
                </a:cubicBezTo>
                <a:cubicBezTo>
                  <a:pt x="14453" y="5880230"/>
                  <a:pt x="26549" y="5614119"/>
                  <a:pt x="0" y="5165330"/>
                </a:cubicBezTo>
                <a:cubicBezTo>
                  <a:pt x="-26549" y="4716541"/>
                  <a:pt x="2952" y="4680414"/>
                  <a:pt x="0" y="4378424"/>
                </a:cubicBezTo>
                <a:cubicBezTo>
                  <a:pt x="-2952" y="4076434"/>
                  <a:pt x="-65" y="4138041"/>
                  <a:pt x="0" y="4048865"/>
                </a:cubicBezTo>
                <a:cubicBezTo>
                  <a:pt x="65" y="3959689"/>
                  <a:pt x="42479" y="3546503"/>
                  <a:pt x="0" y="3147623"/>
                </a:cubicBezTo>
                <a:cubicBezTo>
                  <a:pt x="-42479" y="2748743"/>
                  <a:pt x="32597" y="2583090"/>
                  <a:pt x="0" y="2360717"/>
                </a:cubicBezTo>
                <a:cubicBezTo>
                  <a:pt x="-32597" y="2138344"/>
                  <a:pt x="16466" y="2114552"/>
                  <a:pt x="0" y="1916822"/>
                </a:cubicBezTo>
                <a:cubicBezTo>
                  <a:pt x="-16466" y="1719093"/>
                  <a:pt x="-25911" y="1446907"/>
                  <a:pt x="0" y="1244253"/>
                </a:cubicBezTo>
                <a:cubicBezTo>
                  <a:pt x="25911" y="1041599"/>
                  <a:pt x="3869" y="462348"/>
                  <a:pt x="0" y="0"/>
                </a:cubicBezTo>
                <a:close/>
              </a:path>
              <a:path w="1520328" h="11433673" stroke="0" extrusionOk="0">
                <a:moveTo>
                  <a:pt x="0" y="0"/>
                </a:moveTo>
                <a:cubicBezTo>
                  <a:pt x="186565" y="14799"/>
                  <a:pt x="401645" y="892"/>
                  <a:pt x="537183" y="0"/>
                </a:cubicBezTo>
                <a:cubicBezTo>
                  <a:pt x="672721" y="-892"/>
                  <a:pt x="788121" y="-5600"/>
                  <a:pt x="1013552" y="0"/>
                </a:cubicBezTo>
                <a:cubicBezTo>
                  <a:pt x="1238983" y="5600"/>
                  <a:pt x="1319367" y="18841"/>
                  <a:pt x="1520328" y="0"/>
                </a:cubicBezTo>
                <a:cubicBezTo>
                  <a:pt x="1539104" y="157551"/>
                  <a:pt x="1554565" y="602610"/>
                  <a:pt x="1520328" y="786906"/>
                </a:cubicBezTo>
                <a:cubicBezTo>
                  <a:pt x="1486091" y="971202"/>
                  <a:pt x="1560553" y="1465556"/>
                  <a:pt x="1520328" y="1688148"/>
                </a:cubicBezTo>
                <a:cubicBezTo>
                  <a:pt x="1480103" y="1910740"/>
                  <a:pt x="1560247" y="2369298"/>
                  <a:pt x="1520328" y="2589391"/>
                </a:cubicBezTo>
                <a:cubicBezTo>
                  <a:pt x="1480409" y="2809484"/>
                  <a:pt x="1552117" y="2993094"/>
                  <a:pt x="1520328" y="3261960"/>
                </a:cubicBezTo>
                <a:cubicBezTo>
                  <a:pt x="1488539" y="3530826"/>
                  <a:pt x="1515072" y="3812744"/>
                  <a:pt x="1520328" y="4048865"/>
                </a:cubicBezTo>
                <a:cubicBezTo>
                  <a:pt x="1525584" y="4284987"/>
                  <a:pt x="1525288" y="4217765"/>
                  <a:pt x="1520328" y="4378424"/>
                </a:cubicBezTo>
                <a:cubicBezTo>
                  <a:pt x="1515368" y="4539083"/>
                  <a:pt x="1515350" y="4816542"/>
                  <a:pt x="1520328" y="5050993"/>
                </a:cubicBezTo>
                <a:cubicBezTo>
                  <a:pt x="1525306" y="5285444"/>
                  <a:pt x="1498551" y="5391954"/>
                  <a:pt x="1520328" y="5723562"/>
                </a:cubicBezTo>
                <a:cubicBezTo>
                  <a:pt x="1542105" y="6055170"/>
                  <a:pt x="1516331" y="6184011"/>
                  <a:pt x="1520328" y="6396131"/>
                </a:cubicBezTo>
                <a:cubicBezTo>
                  <a:pt x="1524325" y="6608251"/>
                  <a:pt x="1528907" y="6687022"/>
                  <a:pt x="1520328" y="6954363"/>
                </a:cubicBezTo>
                <a:cubicBezTo>
                  <a:pt x="1511749" y="7221704"/>
                  <a:pt x="1561800" y="7668590"/>
                  <a:pt x="1520328" y="7855606"/>
                </a:cubicBezTo>
                <a:cubicBezTo>
                  <a:pt x="1478856" y="8042622"/>
                  <a:pt x="1533227" y="8080581"/>
                  <a:pt x="1520328" y="8185165"/>
                </a:cubicBezTo>
                <a:cubicBezTo>
                  <a:pt x="1507429" y="8289749"/>
                  <a:pt x="1520868" y="8419437"/>
                  <a:pt x="1520328" y="8514724"/>
                </a:cubicBezTo>
                <a:cubicBezTo>
                  <a:pt x="1519788" y="8610011"/>
                  <a:pt x="1492521" y="8802955"/>
                  <a:pt x="1520328" y="9072956"/>
                </a:cubicBezTo>
                <a:cubicBezTo>
                  <a:pt x="1548135" y="9342957"/>
                  <a:pt x="1515071" y="9432324"/>
                  <a:pt x="1520328" y="9745525"/>
                </a:cubicBezTo>
                <a:cubicBezTo>
                  <a:pt x="1525585" y="10058726"/>
                  <a:pt x="1529395" y="10219358"/>
                  <a:pt x="1520328" y="10418094"/>
                </a:cubicBezTo>
                <a:cubicBezTo>
                  <a:pt x="1511261" y="10616830"/>
                  <a:pt x="1549205" y="11060549"/>
                  <a:pt x="1520328" y="11433673"/>
                </a:cubicBezTo>
                <a:cubicBezTo>
                  <a:pt x="1401539" y="11410511"/>
                  <a:pt x="1250893" y="11413803"/>
                  <a:pt x="983145" y="11433673"/>
                </a:cubicBezTo>
                <a:cubicBezTo>
                  <a:pt x="715397" y="11453543"/>
                  <a:pt x="729846" y="11445701"/>
                  <a:pt x="491573" y="11433673"/>
                </a:cubicBezTo>
                <a:cubicBezTo>
                  <a:pt x="253300" y="11421645"/>
                  <a:pt x="139826" y="11452829"/>
                  <a:pt x="0" y="11433673"/>
                </a:cubicBezTo>
                <a:cubicBezTo>
                  <a:pt x="20338" y="11116341"/>
                  <a:pt x="29113" y="11005541"/>
                  <a:pt x="0" y="10646767"/>
                </a:cubicBezTo>
                <a:cubicBezTo>
                  <a:pt x="-29113" y="10287993"/>
                  <a:pt x="-6379" y="10216470"/>
                  <a:pt x="0" y="10088535"/>
                </a:cubicBezTo>
                <a:cubicBezTo>
                  <a:pt x="6379" y="9960600"/>
                  <a:pt x="-169" y="9815537"/>
                  <a:pt x="0" y="9644639"/>
                </a:cubicBezTo>
                <a:cubicBezTo>
                  <a:pt x="169" y="9473741"/>
                  <a:pt x="20669" y="9387672"/>
                  <a:pt x="0" y="9200744"/>
                </a:cubicBezTo>
                <a:cubicBezTo>
                  <a:pt x="-20669" y="9013816"/>
                  <a:pt x="4589" y="9009449"/>
                  <a:pt x="0" y="8871185"/>
                </a:cubicBezTo>
                <a:cubicBezTo>
                  <a:pt x="-4589" y="8732921"/>
                  <a:pt x="-5727" y="8459153"/>
                  <a:pt x="0" y="8312953"/>
                </a:cubicBezTo>
                <a:cubicBezTo>
                  <a:pt x="5727" y="8166753"/>
                  <a:pt x="17936" y="7687881"/>
                  <a:pt x="0" y="7411710"/>
                </a:cubicBezTo>
                <a:cubicBezTo>
                  <a:pt x="-17936" y="7135539"/>
                  <a:pt x="-1541" y="7007412"/>
                  <a:pt x="0" y="6739141"/>
                </a:cubicBezTo>
                <a:cubicBezTo>
                  <a:pt x="1541" y="6470870"/>
                  <a:pt x="14915" y="6431708"/>
                  <a:pt x="0" y="6295246"/>
                </a:cubicBezTo>
                <a:cubicBezTo>
                  <a:pt x="-14915" y="6158784"/>
                  <a:pt x="20284" y="5724357"/>
                  <a:pt x="0" y="5508340"/>
                </a:cubicBezTo>
                <a:cubicBezTo>
                  <a:pt x="-20284" y="5292323"/>
                  <a:pt x="19549" y="5087699"/>
                  <a:pt x="0" y="4950108"/>
                </a:cubicBezTo>
                <a:cubicBezTo>
                  <a:pt x="-19549" y="4812517"/>
                  <a:pt x="-6842" y="4607411"/>
                  <a:pt x="0" y="4391876"/>
                </a:cubicBezTo>
                <a:cubicBezTo>
                  <a:pt x="6842" y="4176341"/>
                  <a:pt x="-13230" y="4102611"/>
                  <a:pt x="0" y="3947980"/>
                </a:cubicBezTo>
                <a:cubicBezTo>
                  <a:pt x="13230" y="3793349"/>
                  <a:pt x="-3389" y="3407988"/>
                  <a:pt x="0" y="3046738"/>
                </a:cubicBezTo>
                <a:cubicBezTo>
                  <a:pt x="3389" y="2685488"/>
                  <a:pt x="36597" y="2472902"/>
                  <a:pt x="0" y="2145495"/>
                </a:cubicBezTo>
                <a:cubicBezTo>
                  <a:pt x="-36597" y="1818088"/>
                  <a:pt x="-9571" y="1975238"/>
                  <a:pt x="0" y="1815936"/>
                </a:cubicBezTo>
                <a:cubicBezTo>
                  <a:pt x="9571" y="1656634"/>
                  <a:pt x="-781" y="1586629"/>
                  <a:pt x="0" y="1486377"/>
                </a:cubicBezTo>
                <a:cubicBezTo>
                  <a:pt x="781" y="1386125"/>
                  <a:pt x="-482" y="1245533"/>
                  <a:pt x="0" y="1156819"/>
                </a:cubicBezTo>
                <a:cubicBezTo>
                  <a:pt x="482" y="1068105"/>
                  <a:pt x="1608" y="853468"/>
                  <a:pt x="0" y="712923"/>
                </a:cubicBezTo>
                <a:cubicBezTo>
                  <a:pt x="-1608" y="572378"/>
                  <a:pt x="33542" y="334671"/>
                  <a:pt x="0" y="0"/>
                </a:cubicBezTo>
                <a:close/>
              </a:path>
            </a:pathLst>
          </a:custGeom>
          <a:ln w="57150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1577145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5D7015-0521-34C3-24E4-27EE659A59EC}"/>
              </a:ext>
            </a:extLst>
          </p:cNvPr>
          <p:cNvSpPr txBox="1"/>
          <p:nvPr/>
        </p:nvSpPr>
        <p:spPr>
          <a:xfrm>
            <a:off x="98685" y="1524915"/>
            <a:ext cx="115346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50000"/>
                    <a:lumOff val="50000"/>
                  </a:schemeClr>
                </a:solidFill>
                <a:latin typeface="Monotype Corsiva" panose="03010101010201010101" pitchFamily="66" charset="0"/>
              </a:rPr>
              <a:t>Подобрать сказку увлекательную и доступную пониманию детей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F0BEC-9813-D97E-04AF-937BAD083905}"/>
              </a:ext>
            </a:extLst>
          </p:cNvPr>
          <p:cNvSpPr txBox="1"/>
          <p:nvPr/>
        </p:nvSpPr>
        <p:spPr>
          <a:xfrm>
            <a:off x="608680" y="3268021"/>
            <a:ext cx="109011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0" i="0" dirty="0">
                <a:solidFill>
                  <a:schemeClr val="bg2">
                    <a:lumMod val="25000"/>
                  </a:schemeClr>
                </a:solidFill>
                <a:effectLst/>
                <a:latin typeface="Monotype Corsiva" panose="03010101010201010101" pitchFamily="66" charset="0"/>
              </a:rPr>
              <a:t>Выбрать подходящие движения и жесты, гармонирующие с сюжетом сказки</a:t>
            </a:r>
            <a:endParaRPr lang="ru-RU" sz="4400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24E174-B7C5-7960-9EBA-4B7042C73439}"/>
              </a:ext>
            </a:extLst>
          </p:cNvPr>
          <p:cNvSpPr txBox="1"/>
          <p:nvPr/>
        </p:nvSpPr>
        <p:spPr>
          <a:xfrm>
            <a:off x="558643" y="5151038"/>
            <a:ext cx="110747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0" i="0" dirty="0">
                <a:solidFill>
                  <a:srgbClr val="008080"/>
                </a:solidFill>
                <a:effectLst/>
                <a:latin typeface="Monotype Corsiva" panose="03010101010201010101" pitchFamily="66" charset="0"/>
              </a:rPr>
              <a:t>Ориентироваться на возрастные особенности и степень зрелости </a:t>
            </a:r>
            <a:r>
              <a:rPr lang="ru-RU" sz="4400" dirty="0">
                <a:solidFill>
                  <a:srgbClr val="008080"/>
                </a:solidFill>
                <a:latin typeface="Monotype Corsiva" panose="03010101010201010101" pitchFamily="66" charset="0"/>
              </a:rPr>
              <a:t>детей в группе</a:t>
            </a:r>
          </a:p>
        </p:txBody>
      </p:sp>
      <p:pic>
        <p:nvPicPr>
          <p:cNvPr id="13" name="Рисунок 12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04AA7A-6D67-BC75-4F99-7674FF6CA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5666720" y="-4353420"/>
            <a:ext cx="858553" cy="10358607"/>
          </a:xfrm>
          <a:custGeom>
            <a:avLst/>
            <a:gdLst>
              <a:gd name="connsiteX0" fmla="*/ 0 w 858553"/>
              <a:gd name="connsiteY0" fmla="*/ 0 h 10358607"/>
              <a:gd name="connsiteX1" fmla="*/ 858553 w 858553"/>
              <a:gd name="connsiteY1" fmla="*/ 0 h 10358607"/>
              <a:gd name="connsiteX2" fmla="*/ 858553 w 858553"/>
              <a:gd name="connsiteY2" fmla="*/ 10358607 h 10358607"/>
              <a:gd name="connsiteX3" fmla="*/ 0 w 858553"/>
              <a:gd name="connsiteY3" fmla="*/ 10358607 h 10358607"/>
              <a:gd name="connsiteX4" fmla="*/ 0 w 858553"/>
              <a:gd name="connsiteY4" fmla="*/ 0 h 1035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553" h="10358607" fill="none" extrusionOk="0">
                <a:moveTo>
                  <a:pt x="0" y="0"/>
                </a:moveTo>
                <a:cubicBezTo>
                  <a:pt x="132647" y="-5845"/>
                  <a:pt x="772033" y="-62201"/>
                  <a:pt x="858553" y="0"/>
                </a:cubicBezTo>
                <a:cubicBezTo>
                  <a:pt x="705092" y="4961320"/>
                  <a:pt x="948952" y="6136330"/>
                  <a:pt x="858553" y="10358607"/>
                </a:cubicBezTo>
                <a:cubicBezTo>
                  <a:pt x="645046" y="10388268"/>
                  <a:pt x="289526" y="10327822"/>
                  <a:pt x="0" y="10358607"/>
                </a:cubicBezTo>
                <a:cubicBezTo>
                  <a:pt x="-129777" y="5529604"/>
                  <a:pt x="-139719" y="2981522"/>
                  <a:pt x="0" y="0"/>
                </a:cubicBezTo>
                <a:close/>
              </a:path>
              <a:path w="858553" h="10358607" stroke="0" extrusionOk="0">
                <a:moveTo>
                  <a:pt x="0" y="0"/>
                </a:moveTo>
                <a:cubicBezTo>
                  <a:pt x="217748" y="49767"/>
                  <a:pt x="557431" y="-1003"/>
                  <a:pt x="858553" y="0"/>
                </a:cubicBezTo>
                <a:cubicBezTo>
                  <a:pt x="836496" y="2834915"/>
                  <a:pt x="745432" y="7962783"/>
                  <a:pt x="858553" y="10358607"/>
                </a:cubicBezTo>
                <a:cubicBezTo>
                  <a:pt x="514772" y="10386802"/>
                  <a:pt x="130019" y="10361797"/>
                  <a:pt x="0" y="10358607"/>
                </a:cubicBezTo>
                <a:cubicBezTo>
                  <a:pt x="-164618" y="7998212"/>
                  <a:pt x="27423" y="4452118"/>
                  <a:pt x="0" y="0"/>
                </a:cubicBezTo>
                <a:close/>
              </a:path>
            </a:pathLst>
          </a:custGeom>
          <a:ln w="57150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15771457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200AEF-5E34-52F9-BBA8-285AE5CFB6E5}"/>
              </a:ext>
            </a:extLst>
          </p:cNvPr>
          <p:cNvSpPr txBox="1"/>
          <p:nvPr/>
        </p:nvSpPr>
        <p:spPr>
          <a:xfrm>
            <a:off x="1236642" y="476337"/>
            <a:ext cx="9681073" cy="538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8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Для создания </a:t>
            </a:r>
            <a:r>
              <a:rPr lang="ru-RU" sz="2800" b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моторнои</a:t>
            </a:r>
            <a:r>
              <a:rPr lang="ru-RU" sz="28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̆ сказки необходимо:</a:t>
            </a:r>
            <a:endParaRPr lang="ru-RU" sz="2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0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руг, снимок экрана, Графика, векторная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0AA83F-AD49-9074-0A8A-866BAA9AF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8"/>
            <a:ext cx="12191999" cy="6864808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2AB5B7-3718-0AC3-8771-1AF4C30A7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5663910" y="-4781584"/>
            <a:ext cx="864173" cy="10990511"/>
          </a:xfrm>
          <a:custGeom>
            <a:avLst/>
            <a:gdLst>
              <a:gd name="connsiteX0" fmla="*/ 0 w 864173"/>
              <a:gd name="connsiteY0" fmla="*/ 0 h 10990511"/>
              <a:gd name="connsiteX1" fmla="*/ 449370 w 864173"/>
              <a:gd name="connsiteY1" fmla="*/ 0 h 10990511"/>
              <a:gd name="connsiteX2" fmla="*/ 864173 w 864173"/>
              <a:gd name="connsiteY2" fmla="*/ 0 h 10990511"/>
              <a:gd name="connsiteX3" fmla="*/ 864173 w 864173"/>
              <a:gd name="connsiteY3" fmla="*/ 796812 h 10990511"/>
              <a:gd name="connsiteX4" fmla="*/ 864173 w 864173"/>
              <a:gd name="connsiteY4" fmla="*/ 1373814 h 10990511"/>
              <a:gd name="connsiteX5" fmla="*/ 864173 w 864173"/>
              <a:gd name="connsiteY5" fmla="*/ 2060721 h 10990511"/>
              <a:gd name="connsiteX6" fmla="*/ 864173 w 864173"/>
              <a:gd name="connsiteY6" fmla="*/ 2857533 h 10990511"/>
              <a:gd name="connsiteX7" fmla="*/ 864173 w 864173"/>
              <a:gd name="connsiteY7" fmla="*/ 3214724 h 10990511"/>
              <a:gd name="connsiteX8" fmla="*/ 864173 w 864173"/>
              <a:gd name="connsiteY8" fmla="*/ 3901631 h 10990511"/>
              <a:gd name="connsiteX9" fmla="*/ 864173 w 864173"/>
              <a:gd name="connsiteY9" fmla="*/ 4258823 h 10990511"/>
              <a:gd name="connsiteX10" fmla="*/ 864173 w 864173"/>
              <a:gd name="connsiteY10" fmla="*/ 4616015 h 10990511"/>
              <a:gd name="connsiteX11" fmla="*/ 864173 w 864173"/>
              <a:gd name="connsiteY11" fmla="*/ 5302922 h 10990511"/>
              <a:gd name="connsiteX12" fmla="*/ 864173 w 864173"/>
              <a:gd name="connsiteY12" fmla="*/ 6099734 h 10990511"/>
              <a:gd name="connsiteX13" fmla="*/ 864173 w 864173"/>
              <a:gd name="connsiteY13" fmla="*/ 6896546 h 10990511"/>
              <a:gd name="connsiteX14" fmla="*/ 864173 w 864173"/>
              <a:gd name="connsiteY14" fmla="*/ 7693358 h 10990511"/>
              <a:gd name="connsiteX15" fmla="*/ 864173 w 864173"/>
              <a:gd name="connsiteY15" fmla="*/ 8600075 h 10990511"/>
              <a:gd name="connsiteX16" fmla="*/ 864173 w 864173"/>
              <a:gd name="connsiteY16" fmla="*/ 9067172 h 10990511"/>
              <a:gd name="connsiteX17" fmla="*/ 864173 w 864173"/>
              <a:gd name="connsiteY17" fmla="*/ 9424363 h 10990511"/>
              <a:gd name="connsiteX18" fmla="*/ 864173 w 864173"/>
              <a:gd name="connsiteY18" fmla="*/ 9781555 h 10990511"/>
              <a:gd name="connsiteX19" fmla="*/ 864173 w 864173"/>
              <a:gd name="connsiteY19" fmla="*/ 10248652 h 10990511"/>
              <a:gd name="connsiteX20" fmla="*/ 864173 w 864173"/>
              <a:gd name="connsiteY20" fmla="*/ 10990511 h 10990511"/>
              <a:gd name="connsiteX21" fmla="*/ 440728 w 864173"/>
              <a:gd name="connsiteY21" fmla="*/ 10990511 h 10990511"/>
              <a:gd name="connsiteX22" fmla="*/ 0 w 864173"/>
              <a:gd name="connsiteY22" fmla="*/ 10990511 h 10990511"/>
              <a:gd name="connsiteX23" fmla="*/ 0 w 864173"/>
              <a:gd name="connsiteY23" fmla="*/ 10303604 h 10990511"/>
              <a:gd name="connsiteX24" fmla="*/ 0 w 864173"/>
              <a:gd name="connsiteY24" fmla="*/ 9726602 h 10990511"/>
              <a:gd name="connsiteX25" fmla="*/ 0 w 864173"/>
              <a:gd name="connsiteY25" fmla="*/ 9259506 h 10990511"/>
              <a:gd name="connsiteX26" fmla="*/ 0 w 864173"/>
              <a:gd name="connsiteY26" fmla="*/ 8682504 h 10990511"/>
              <a:gd name="connsiteX27" fmla="*/ 0 w 864173"/>
              <a:gd name="connsiteY27" fmla="*/ 7885692 h 10990511"/>
              <a:gd name="connsiteX28" fmla="*/ 0 w 864173"/>
              <a:gd name="connsiteY28" fmla="*/ 7528500 h 10990511"/>
              <a:gd name="connsiteX29" fmla="*/ 0 w 864173"/>
              <a:gd name="connsiteY29" fmla="*/ 7061403 h 10990511"/>
              <a:gd name="connsiteX30" fmla="*/ 0 w 864173"/>
              <a:gd name="connsiteY30" fmla="*/ 6374496 h 10990511"/>
              <a:gd name="connsiteX31" fmla="*/ 0 w 864173"/>
              <a:gd name="connsiteY31" fmla="*/ 6017305 h 10990511"/>
              <a:gd name="connsiteX32" fmla="*/ 0 w 864173"/>
              <a:gd name="connsiteY32" fmla="*/ 5440303 h 10990511"/>
              <a:gd name="connsiteX33" fmla="*/ 0 w 864173"/>
              <a:gd name="connsiteY33" fmla="*/ 4863301 h 10990511"/>
              <a:gd name="connsiteX34" fmla="*/ 0 w 864173"/>
              <a:gd name="connsiteY34" fmla="*/ 4176394 h 10990511"/>
              <a:gd name="connsiteX35" fmla="*/ 0 w 864173"/>
              <a:gd name="connsiteY35" fmla="*/ 3709297 h 10990511"/>
              <a:gd name="connsiteX36" fmla="*/ 0 w 864173"/>
              <a:gd name="connsiteY36" fmla="*/ 2802580 h 10990511"/>
              <a:gd name="connsiteX37" fmla="*/ 0 w 864173"/>
              <a:gd name="connsiteY37" fmla="*/ 2445389 h 10990511"/>
              <a:gd name="connsiteX38" fmla="*/ 0 w 864173"/>
              <a:gd name="connsiteY38" fmla="*/ 1758482 h 10990511"/>
              <a:gd name="connsiteX39" fmla="*/ 0 w 864173"/>
              <a:gd name="connsiteY39" fmla="*/ 1181480 h 10990511"/>
              <a:gd name="connsiteX40" fmla="*/ 0 w 864173"/>
              <a:gd name="connsiteY40" fmla="*/ 0 h 109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64173" h="10990511" fill="none" extrusionOk="0">
                <a:moveTo>
                  <a:pt x="0" y="0"/>
                </a:moveTo>
                <a:cubicBezTo>
                  <a:pt x="221579" y="4509"/>
                  <a:pt x="290101" y="12855"/>
                  <a:pt x="449370" y="0"/>
                </a:cubicBezTo>
                <a:cubicBezTo>
                  <a:pt x="608639" y="-12855"/>
                  <a:pt x="659341" y="-6943"/>
                  <a:pt x="864173" y="0"/>
                </a:cubicBezTo>
                <a:cubicBezTo>
                  <a:pt x="857593" y="215279"/>
                  <a:pt x="869693" y="410924"/>
                  <a:pt x="864173" y="796812"/>
                </a:cubicBezTo>
                <a:cubicBezTo>
                  <a:pt x="858653" y="1182700"/>
                  <a:pt x="877662" y="1223155"/>
                  <a:pt x="864173" y="1373814"/>
                </a:cubicBezTo>
                <a:cubicBezTo>
                  <a:pt x="850684" y="1524473"/>
                  <a:pt x="895104" y="1846468"/>
                  <a:pt x="864173" y="2060721"/>
                </a:cubicBezTo>
                <a:cubicBezTo>
                  <a:pt x="833242" y="2274974"/>
                  <a:pt x="902071" y="2566016"/>
                  <a:pt x="864173" y="2857533"/>
                </a:cubicBezTo>
                <a:cubicBezTo>
                  <a:pt x="826275" y="3149050"/>
                  <a:pt x="869022" y="3136102"/>
                  <a:pt x="864173" y="3214724"/>
                </a:cubicBezTo>
                <a:cubicBezTo>
                  <a:pt x="859324" y="3293346"/>
                  <a:pt x="881085" y="3695788"/>
                  <a:pt x="864173" y="3901631"/>
                </a:cubicBezTo>
                <a:cubicBezTo>
                  <a:pt x="847261" y="4107474"/>
                  <a:pt x="849412" y="4133436"/>
                  <a:pt x="864173" y="4258823"/>
                </a:cubicBezTo>
                <a:cubicBezTo>
                  <a:pt x="878934" y="4384210"/>
                  <a:pt x="872303" y="4535196"/>
                  <a:pt x="864173" y="4616015"/>
                </a:cubicBezTo>
                <a:cubicBezTo>
                  <a:pt x="856043" y="4696834"/>
                  <a:pt x="890982" y="5007265"/>
                  <a:pt x="864173" y="5302922"/>
                </a:cubicBezTo>
                <a:cubicBezTo>
                  <a:pt x="837364" y="5598579"/>
                  <a:pt x="831768" y="5730670"/>
                  <a:pt x="864173" y="6099734"/>
                </a:cubicBezTo>
                <a:cubicBezTo>
                  <a:pt x="896578" y="6468798"/>
                  <a:pt x="849809" y="6618148"/>
                  <a:pt x="864173" y="6896546"/>
                </a:cubicBezTo>
                <a:cubicBezTo>
                  <a:pt x="878537" y="7174944"/>
                  <a:pt x="853895" y="7375712"/>
                  <a:pt x="864173" y="7693358"/>
                </a:cubicBezTo>
                <a:cubicBezTo>
                  <a:pt x="874451" y="8011004"/>
                  <a:pt x="856291" y="8230477"/>
                  <a:pt x="864173" y="8600075"/>
                </a:cubicBezTo>
                <a:cubicBezTo>
                  <a:pt x="872055" y="8969673"/>
                  <a:pt x="881222" y="8838213"/>
                  <a:pt x="864173" y="9067172"/>
                </a:cubicBezTo>
                <a:cubicBezTo>
                  <a:pt x="847124" y="9296131"/>
                  <a:pt x="877749" y="9249234"/>
                  <a:pt x="864173" y="9424363"/>
                </a:cubicBezTo>
                <a:cubicBezTo>
                  <a:pt x="850597" y="9599492"/>
                  <a:pt x="862956" y="9695422"/>
                  <a:pt x="864173" y="9781555"/>
                </a:cubicBezTo>
                <a:cubicBezTo>
                  <a:pt x="865390" y="9867688"/>
                  <a:pt x="841776" y="10052783"/>
                  <a:pt x="864173" y="10248652"/>
                </a:cubicBezTo>
                <a:cubicBezTo>
                  <a:pt x="886570" y="10444521"/>
                  <a:pt x="863699" y="10706707"/>
                  <a:pt x="864173" y="10990511"/>
                </a:cubicBezTo>
                <a:cubicBezTo>
                  <a:pt x="670125" y="10977868"/>
                  <a:pt x="572142" y="10970352"/>
                  <a:pt x="440728" y="10990511"/>
                </a:cubicBezTo>
                <a:cubicBezTo>
                  <a:pt x="309314" y="11010670"/>
                  <a:pt x="110604" y="11005687"/>
                  <a:pt x="0" y="10990511"/>
                </a:cubicBezTo>
                <a:cubicBezTo>
                  <a:pt x="31077" y="10742948"/>
                  <a:pt x="-8819" y="10545843"/>
                  <a:pt x="0" y="10303604"/>
                </a:cubicBezTo>
                <a:cubicBezTo>
                  <a:pt x="8819" y="10061365"/>
                  <a:pt x="19499" y="9920721"/>
                  <a:pt x="0" y="9726602"/>
                </a:cubicBezTo>
                <a:cubicBezTo>
                  <a:pt x="-19499" y="9532483"/>
                  <a:pt x="-17182" y="9446490"/>
                  <a:pt x="0" y="9259506"/>
                </a:cubicBezTo>
                <a:cubicBezTo>
                  <a:pt x="17182" y="9072522"/>
                  <a:pt x="-7286" y="8855139"/>
                  <a:pt x="0" y="8682504"/>
                </a:cubicBezTo>
                <a:cubicBezTo>
                  <a:pt x="7286" y="8509869"/>
                  <a:pt x="8528" y="8164013"/>
                  <a:pt x="0" y="7885692"/>
                </a:cubicBezTo>
                <a:cubicBezTo>
                  <a:pt x="-8528" y="7607371"/>
                  <a:pt x="17690" y="7699781"/>
                  <a:pt x="0" y="7528500"/>
                </a:cubicBezTo>
                <a:cubicBezTo>
                  <a:pt x="-17690" y="7357219"/>
                  <a:pt x="13198" y="7279532"/>
                  <a:pt x="0" y="7061403"/>
                </a:cubicBezTo>
                <a:cubicBezTo>
                  <a:pt x="-13198" y="6843274"/>
                  <a:pt x="17822" y="6626939"/>
                  <a:pt x="0" y="6374496"/>
                </a:cubicBezTo>
                <a:cubicBezTo>
                  <a:pt x="-17822" y="6122053"/>
                  <a:pt x="-12903" y="6130495"/>
                  <a:pt x="0" y="6017305"/>
                </a:cubicBezTo>
                <a:cubicBezTo>
                  <a:pt x="12903" y="5904115"/>
                  <a:pt x="-8776" y="5587645"/>
                  <a:pt x="0" y="5440303"/>
                </a:cubicBezTo>
                <a:cubicBezTo>
                  <a:pt x="8776" y="5292961"/>
                  <a:pt x="-19803" y="5032360"/>
                  <a:pt x="0" y="4863301"/>
                </a:cubicBezTo>
                <a:cubicBezTo>
                  <a:pt x="19803" y="4694242"/>
                  <a:pt x="-28521" y="4426775"/>
                  <a:pt x="0" y="4176394"/>
                </a:cubicBezTo>
                <a:cubicBezTo>
                  <a:pt x="28521" y="3926013"/>
                  <a:pt x="-12198" y="3927478"/>
                  <a:pt x="0" y="3709297"/>
                </a:cubicBezTo>
                <a:cubicBezTo>
                  <a:pt x="12198" y="3491116"/>
                  <a:pt x="4158" y="3118979"/>
                  <a:pt x="0" y="2802580"/>
                </a:cubicBezTo>
                <a:cubicBezTo>
                  <a:pt x="-4158" y="2486181"/>
                  <a:pt x="3191" y="2583604"/>
                  <a:pt x="0" y="2445389"/>
                </a:cubicBezTo>
                <a:cubicBezTo>
                  <a:pt x="-3191" y="2307174"/>
                  <a:pt x="25949" y="1921462"/>
                  <a:pt x="0" y="1758482"/>
                </a:cubicBezTo>
                <a:cubicBezTo>
                  <a:pt x="-25949" y="1595502"/>
                  <a:pt x="17610" y="1418906"/>
                  <a:pt x="0" y="1181480"/>
                </a:cubicBezTo>
                <a:cubicBezTo>
                  <a:pt x="-17610" y="944054"/>
                  <a:pt x="-4705" y="553291"/>
                  <a:pt x="0" y="0"/>
                </a:cubicBezTo>
                <a:close/>
              </a:path>
              <a:path w="864173" h="10990511" stroke="0" extrusionOk="0">
                <a:moveTo>
                  <a:pt x="0" y="0"/>
                </a:moveTo>
                <a:cubicBezTo>
                  <a:pt x="146659" y="-8702"/>
                  <a:pt x="231459" y="-5528"/>
                  <a:pt x="449370" y="0"/>
                </a:cubicBezTo>
                <a:cubicBezTo>
                  <a:pt x="667281" y="5528"/>
                  <a:pt x="780403" y="-19235"/>
                  <a:pt x="864173" y="0"/>
                </a:cubicBezTo>
                <a:cubicBezTo>
                  <a:pt x="874660" y="149237"/>
                  <a:pt x="865403" y="342637"/>
                  <a:pt x="864173" y="467097"/>
                </a:cubicBezTo>
                <a:cubicBezTo>
                  <a:pt x="862943" y="591557"/>
                  <a:pt x="878911" y="1036243"/>
                  <a:pt x="864173" y="1263909"/>
                </a:cubicBezTo>
                <a:cubicBezTo>
                  <a:pt x="849435" y="1491575"/>
                  <a:pt x="875261" y="1884793"/>
                  <a:pt x="864173" y="2170626"/>
                </a:cubicBezTo>
                <a:cubicBezTo>
                  <a:pt x="853085" y="2456459"/>
                  <a:pt x="860032" y="2799174"/>
                  <a:pt x="864173" y="3077343"/>
                </a:cubicBezTo>
                <a:cubicBezTo>
                  <a:pt x="868314" y="3355512"/>
                  <a:pt x="865255" y="3484479"/>
                  <a:pt x="864173" y="3764250"/>
                </a:cubicBezTo>
                <a:cubicBezTo>
                  <a:pt x="863091" y="4044021"/>
                  <a:pt x="852963" y="4309694"/>
                  <a:pt x="864173" y="4561062"/>
                </a:cubicBezTo>
                <a:cubicBezTo>
                  <a:pt x="875383" y="4812430"/>
                  <a:pt x="860001" y="4814382"/>
                  <a:pt x="864173" y="4918254"/>
                </a:cubicBezTo>
                <a:cubicBezTo>
                  <a:pt x="868345" y="5022126"/>
                  <a:pt x="864786" y="5387638"/>
                  <a:pt x="864173" y="5605161"/>
                </a:cubicBezTo>
                <a:cubicBezTo>
                  <a:pt x="863560" y="5822684"/>
                  <a:pt x="868272" y="6067033"/>
                  <a:pt x="864173" y="6292068"/>
                </a:cubicBezTo>
                <a:cubicBezTo>
                  <a:pt x="860074" y="6517103"/>
                  <a:pt x="842739" y="6718023"/>
                  <a:pt x="864173" y="6978974"/>
                </a:cubicBezTo>
                <a:cubicBezTo>
                  <a:pt x="885607" y="7239925"/>
                  <a:pt x="858101" y="7438109"/>
                  <a:pt x="864173" y="7555976"/>
                </a:cubicBezTo>
                <a:cubicBezTo>
                  <a:pt x="870245" y="7673843"/>
                  <a:pt x="885078" y="8240237"/>
                  <a:pt x="864173" y="8462693"/>
                </a:cubicBezTo>
                <a:cubicBezTo>
                  <a:pt x="843268" y="8685149"/>
                  <a:pt x="873880" y="8676189"/>
                  <a:pt x="864173" y="8819885"/>
                </a:cubicBezTo>
                <a:cubicBezTo>
                  <a:pt x="854466" y="8963581"/>
                  <a:pt x="874721" y="9101625"/>
                  <a:pt x="864173" y="9177077"/>
                </a:cubicBezTo>
                <a:cubicBezTo>
                  <a:pt x="853625" y="9252529"/>
                  <a:pt x="865504" y="9549800"/>
                  <a:pt x="864173" y="9754079"/>
                </a:cubicBezTo>
                <a:cubicBezTo>
                  <a:pt x="862842" y="9958358"/>
                  <a:pt x="885954" y="10403582"/>
                  <a:pt x="864173" y="10990511"/>
                </a:cubicBezTo>
                <a:cubicBezTo>
                  <a:pt x="650242" y="11001177"/>
                  <a:pt x="546598" y="10977310"/>
                  <a:pt x="432087" y="10990511"/>
                </a:cubicBezTo>
                <a:cubicBezTo>
                  <a:pt x="317576" y="11003712"/>
                  <a:pt x="201120" y="10998341"/>
                  <a:pt x="0" y="10990511"/>
                </a:cubicBezTo>
                <a:cubicBezTo>
                  <a:pt x="-1926" y="10721000"/>
                  <a:pt x="6342" y="10616072"/>
                  <a:pt x="0" y="10303604"/>
                </a:cubicBezTo>
                <a:cubicBezTo>
                  <a:pt x="-6342" y="9991136"/>
                  <a:pt x="-20920" y="10038799"/>
                  <a:pt x="0" y="9836507"/>
                </a:cubicBezTo>
                <a:cubicBezTo>
                  <a:pt x="20920" y="9634215"/>
                  <a:pt x="-27730" y="9244963"/>
                  <a:pt x="0" y="9039695"/>
                </a:cubicBezTo>
                <a:cubicBezTo>
                  <a:pt x="27730" y="8834427"/>
                  <a:pt x="-10778" y="8508666"/>
                  <a:pt x="0" y="8242883"/>
                </a:cubicBezTo>
                <a:cubicBezTo>
                  <a:pt x="10778" y="7977100"/>
                  <a:pt x="-9562" y="7825435"/>
                  <a:pt x="0" y="7665881"/>
                </a:cubicBezTo>
                <a:cubicBezTo>
                  <a:pt x="9562" y="7506327"/>
                  <a:pt x="-6681" y="7308404"/>
                  <a:pt x="0" y="7198785"/>
                </a:cubicBezTo>
                <a:cubicBezTo>
                  <a:pt x="6681" y="7089166"/>
                  <a:pt x="574" y="6879238"/>
                  <a:pt x="0" y="6731688"/>
                </a:cubicBezTo>
                <a:cubicBezTo>
                  <a:pt x="-574" y="6584138"/>
                  <a:pt x="-17039" y="6531165"/>
                  <a:pt x="0" y="6374496"/>
                </a:cubicBezTo>
                <a:cubicBezTo>
                  <a:pt x="17039" y="6217827"/>
                  <a:pt x="8279" y="5967799"/>
                  <a:pt x="0" y="5797495"/>
                </a:cubicBezTo>
                <a:cubicBezTo>
                  <a:pt x="-8279" y="5627191"/>
                  <a:pt x="-30197" y="5207178"/>
                  <a:pt x="0" y="4890777"/>
                </a:cubicBezTo>
                <a:cubicBezTo>
                  <a:pt x="30197" y="4574376"/>
                  <a:pt x="27669" y="4392953"/>
                  <a:pt x="0" y="4203870"/>
                </a:cubicBezTo>
                <a:cubicBezTo>
                  <a:pt x="-27669" y="4014787"/>
                  <a:pt x="-17445" y="3908831"/>
                  <a:pt x="0" y="3736774"/>
                </a:cubicBezTo>
                <a:cubicBezTo>
                  <a:pt x="17445" y="3564717"/>
                  <a:pt x="-13199" y="3196160"/>
                  <a:pt x="0" y="2939962"/>
                </a:cubicBezTo>
                <a:cubicBezTo>
                  <a:pt x="13199" y="2683764"/>
                  <a:pt x="-7298" y="2607219"/>
                  <a:pt x="0" y="2362960"/>
                </a:cubicBezTo>
                <a:cubicBezTo>
                  <a:pt x="7298" y="2118701"/>
                  <a:pt x="-18014" y="2062058"/>
                  <a:pt x="0" y="1785958"/>
                </a:cubicBezTo>
                <a:cubicBezTo>
                  <a:pt x="18014" y="1509858"/>
                  <a:pt x="-9336" y="1476875"/>
                  <a:pt x="0" y="1318861"/>
                </a:cubicBezTo>
                <a:cubicBezTo>
                  <a:pt x="9336" y="1160847"/>
                  <a:pt x="-27932" y="529281"/>
                  <a:pt x="0" y="0"/>
                </a:cubicBezTo>
                <a:close/>
              </a:path>
            </a:pathLst>
          </a:custGeom>
          <a:ln w="57150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1577145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pic>
        <p:nvPicPr>
          <p:cNvPr id="7" name="Рисунок 6" descr="Изображение выглядит как одежда, человек, обувь, улы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6E89A8-71B3-D44C-2143-E49981E4A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88" y="1458703"/>
            <a:ext cx="7620000" cy="5086350"/>
          </a:xfrm>
          <a:custGeom>
            <a:avLst/>
            <a:gdLst>
              <a:gd name="connsiteX0" fmla="*/ 0 w 7620000"/>
              <a:gd name="connsiteY0" fmla="*/ 0 h 5086350"/>
              <a:gd name="connsiteX1" fmla="*/ 7620000 w 7620000"/>
              <a:gd name="connsiteY1" fmla="*/ 0 h 5086350"/>
              <a:gd name="connsiteX2" fmla="*/ 7620000 w 7620000"/>
              <a:gd name="connsiteY2" fmla="*/ 5086350 h 5086350"/>
              <a:gd name="connsiteX3" fmla="*/ 0 w 7620000"/>
              <a:gd name="connsiteY3" fmla="*/ 5086350 h 5086350"/>
              <a:gd name="connsiteX4" fmla="*/ 0 w 7620000"/>
              <a:gd name="connsiteY4" fmla="*/ 0 h 50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5086350" fill="none" extrusionOk="0">
                <a:moveTo>
                  <a:pt x="0" y="0"/>
                </a:moveTo>
                <a:cubicBezTo>
                  <a:pt x="1555484" y="117396"/>
                  <a:pt x="5573823" y="-134746"/>
                  <a:pt x="7620000" y="0"/>
                </a:cubicBezTo>
                <a:cubicBezTo>
                  <a:pt x="7573148" y="1775229"/>
                  <a:pt x="7684397" y="2905733"/>
                  <a:pt x="7620000" y="5086350"/>
                </a:cubicBezTo>
                <a:cubicBezTo>
                  <a:pt x="6142928" y="4948795"/>
                  <a:pt x="916198" y="4970296"/>
                  <a:pt x="0" y="5086350"/>
                </a:cubicBezTo>
                <a:cubicBezTo>
                  <a:pt x="-117615" y="2929151"/>
                  <a:pt x="-107058" y="797392"/>
                  <a:pt x="0" y="0"/>
                </a:cubicBezTo>
                <a:close/>
              </a:path>
              <a:path w="7620000" h="5086350" stroke="0" extrusionOk="0">
                <a:moveTo>
                  <a:pt x="0" y="0"/>
                </a:moveTo>
                <a:cubicBezTo>
                  <a:pt x="2685538" y="18630"/>
                  <a:pt x="4891082" y="78984"/>
                  <a:pt x="7620000" y="0"/>
                </a:cubicBezTo>
                <a:cubicBezTo>
                  <a:pt x="7782952" y="1922787"/>
                  <a:pt x="7759535" y="3188871"/>
                  <a:pt x="7620000" y="5086350"/>
                </a:cubicBezTo>
                <a:cubicBezTo>
                  <a:pt x="6182665" y="5160917"/>
                  <a:pt x="958999" y="4936392"/>
                  <a:pt x="0" y="5086350"/>
                </a:cubicBezTo>
                <a:cubicBezTo>
                  <a:pt x="-42278" y="3249009"/>
                  <a:pt x="29983" y="130317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6756065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BDA8A2-7DA5-06BD-4F9B-F0B0AA72C24E}"/>
              </a:ext>
            </a:extLst>
          </p:cNvPr>
          <p:cNvSpPr/>
          <p:nvPr/>
        </p:nvSpPr>
        <p:spPr>
          <a:xfrm>
            <a:off x="600742" y="222426"/>
            <a:ext cx="10990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Двигательное моделирование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90570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руг, снимок экрана, Графика, векторная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0AA83F-AD49-9074-0A8A-866BAA9AF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8"/>
            <a:ext cx="12191999" cy="6864808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65245D4-15D1-F977-9E9E-C3FEF7542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5621683" y="-3235877"/>
            <a:ext cx="864173" cy="7899098"/>
          </a:xfrm>
          <a:custGeom>
            <a:avLst/>
            <a:gdLst>
              <a:gd name="connsiteX0" fmla="*/ 0 w 864173"/>
              <a:gd name="connsiteY0" fmla="*/ 0 h 7899098"/>
              <a:gd name="connsiteX1" fmla="*/ 432087 w 864173"/>
              <a:gd name="connsiteY1" fmla="*/ 0 h 7899098"/>
              <a:gd name="connsiteX2" fmla="*/ 864173 w 864173"/>
              <a:gd name="connsiteY2" fmla="*/ 0 h 7899098"/>
              <a:gd name="connsiteX3" fmla="*/ 864173 w 864173"/>
              <a:gd name="connsiteY3" fmla="*/ 421285 h 7899098"/>
              <a:gd name="connsiteX4" fmla="*/ 864173 w 864173"/>
              <a:gd name="connsiteY4" fmla="*/ 1158534 h 7899098"/>
              <a:gd name="connsiteX5" fmla="*/ 864173 w 864173"/>
              <a:gd name="connsiteY5" fmla="*/ 1816793 h 7899098"/>
              <a:gd name="connsiteX6" fmla="*/ 864173 w 864173"/>
              <a:gd name="connsiteY6" fmla="*/ 2317069 h 7899098"/>
              <a:gd name="connsiteX7" fmla="*/ 864173 w 864173"/>
              <a:gd name="connsiteY7" fmla="*/ 2817345 h 7899098"/>
              <a:gd name="connsiteX8" fmla="*/ 864173 w 864173"/>
              <a:gd name="connsiteY8" fmla="*/ 3317621 h 7899098"/>
              <a:gd name="connsiteX9" fmla="*/ 864173 w 864173"/>
              <a:gd name="connsiteY9" fmla="*/ 3896888 h 7899098"/>
              <a:gd name="connsiteX10" fmla="*/ 864173 w 864173"/>
              <a:gd name="connsiteY10" fmla="*/ 4397165 h 7899098"/>
              <a:gd name="connsiteX11" fmla="*/ 864173 w 864173"/>
              <a:gd name="connsiteY11" fmla="*/ 4976432 h 7899098"/>
              <a:gd name="connsiteX12" fmla="*/ 864173 w 864173"/>
              <a:gd name="connsiteY12" fmla="*/ 5634690 h 7899098"/>
              <a:gd name="connsiteX13" fmla="*/ 864173 w 864173"/>
              <a:gd name="connsiteY13" fmla="*/ 6371939 h 7899098"/>
              <a:gd name="connsiteX14" fmla="*/ 864173 w 864173"/>
              <a:gd name="connsiteY14" fmla="*/ 6793224 h 7899098"/>
              <a:gd name="connsiteX15" fmla="*/ 864173 w 864173"/>
              <a:gd name="connsiteY15" fmla="*/ 7899098 h 7899098"/>
              <a:gd name="connsiteX16" fmla="*/ 458012 w 864173"/>
              <a:gd name="connsiteY16" fmla="*/ 7899098 h 7899098"/>
              <a:gd name="connsiteX17" fmla="*/ 0 w 864173"/>
              <a:gd name="connsiteY17" fmla="*/ 7899098 h 7899098"/>
              <a:gd name="connsiteX18" fmla="*/ 0 w 864173"/>
              <a:gd name="connsiteY18" fmla="*/ 7319831 h 7899098"/>
              <a:gd name="connsiteX19" fmla="*/ 0 w 864173"/>
              <a:gd name="connsiteY19" fmla="*/ 6819555 h 7899098"/>
              <a:gd name="connsiteX20" fmla="*/ 0 w 864173"/>
              <a:gd name="connsiteY20" fmla="*/ 6003314 h 7899098"/>
              <a:gd name="connsiteX21" fmla="*/ 0 w 864173"/>
              <a:gd name="connsiteY21" fmla="*/ 5582029 h 7899098"/>
              <a:gd name="connsiteX22" fmla="*/ 0 w 864173"/>
              <a:gd name="connsiteY22" fmla="*/ 5081753 h 7899098"/>
              <a:gd name="connsiteX23" fmla="*/ 0 w 864173"/>
              <a:gd name="connsiteY23" fmla="*/ 4502486 h 7899098"/>
              <a:gd name="connsiteX24" fmla="*/ 0 w 864173"/>
              <a:gd name="connsiteY24" fmla="*/ 3765237 h 7899098"/>
              <a:gd name="connsiteX25" fmla="*/ 0 w 864173"/>
              <a:gd name="connsiteY25" fmla="*/ 2948997 h 7899098"/>
              <a:gd name="connsiteX26" fmla="*/ 0 w 864173"/>
              <a:gd name="connsiteY26" fmla="*/ 2132756 h 7899098"/>
              <a:gd name="connsiteX27" fmla="*/ 0 w 864173"/>
              <a:gd name="connsiteY27" fmla="*/ 1553489 h 7899098"/>
              <a:gd name="connsiteX28" fmla="*/ 0 w 864173"/>
              <a:gd name="connsiteY28" fmla="*/ 895231 h 7899098"/>
              <a:gd name="connsiteX29" fmla="*/ 0 w 864173"/>
              <a:gd name="connsiteY29" fmla="*/ 0 h 789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64173" h="7899098" fill="none" extrusionOk="0">
                <a:moveTo>
                  <a:pt x="0" y="0"/>
                </a:moveTo>
                <a:cubicBezTo>
                  <a:pt x="190039" y="12643"/>
                  <a:pt x="259383" y="-10674"/>
                  <a:pt x="432087" y="0"/>
                </a:cubicBezTo>
                <a:cubicBezTo>
                  <a:pt x="604791" y="10674"/>
                  <a:pt x="775219" y="-1850"/>
                  <a:pt x="864173" y="0"/>
                </a:cubicBezTo>
                <a:cubicBezTo>
                  <a:pt x="855007" y="100776"/>
                  <a:pt x="867048" y="311313"/>
                  <a:pt x="864173" y="421285"/>
                </a:cubicBezTo>
                <a:cubicBezTo>
                  <a:pt x="861298" y="531257"/>
                  <a:pt x="887517" y="924271"/>
                  <a:pt x="864173" y="1158534"/>
                </a:cubicBezTo>
                <a:cubicBezTo>
                  <a:pt x="840829" y="1392797"/>
                  <a:pt x="893633" y="1654746"/>
                  <a:pt x="864173" y="1816793"/>
                </a:cubicBezTo>
                <a:cubicBezTo>
                  <a:pt x="834713" y="1978840"/>
                  <a:pt x="888879" y="2073020"/>
                  <a:pt x="864173" y="2317069"/>
                </a:cubicBezTo>
                <a:cubicBezTo>
                  <a:pt x="839467" y="2561118"/>
                  <a:pt x="842298" y="2635908"/>
                  <a:pt x="864173" y="2817345"/>
                </a:cubicBezTo>
                <a:cubicBezTo>
                  <a:pt x="886048" y="2998782"/>
                  <a:pt x="867736" y="3084916"/>
                  <a:pt x="864173" y="3317621"/>
                </a:cubicBezTo>
                <a:cubicBezTo>
                  <a:pt x="860610" y="3550326"/>
                  <a:pt x="862618" y="3617990"/>
                  <a:pt x="864173" y="3896888"/>
                </a:cubicBezTo>
                <a:cubicBezTo>
                  <a:pt x="865728" y="4175786"/>
                  <a:pt x="880718" y="4292623"/>
                  <a:pt x="864173" y="4397165"/>
                </a:cubicBezTo>
                <a:cubicBezTo>
                  <a:pt x="847628" y="4501707"/>
                  <a:pt x="862792" y="4802803"/>
                  <a:pt x="864173" y="4976432"/>
                </a:cubicBezTo>
                <a:cubicBezTo>
                  <a:pt x="865554" y="5150061"/>
                  <a:pt x="837696" y="5389032"/>
                  <a:pt x="864173" y="5634690"/>
                </a:cubicBezTo>
                <a:cubicBezTo>
                  <a:pt x="890650" y="5880348"/>
                  <a:pt x="883551" y="6011489"/>
                  <a:pt x="864173" y="6371939"/>
                </a:cubicBezTo>
                <a:cubicBezTo>
                  <a:pt x="844795" y="6732389"/>
                  <a:pt x="874965" y="6660975"/>
                  <a:pt x="864173" y="6793224"/>
                </a:cubicBezTo>
                <a:cubicBezTo>
                  <a:pt x="853381" y="6925474"/>
                  <a:pt x="813520" y="7404904"/>
                  <a:pt x="864173" y="7899098"/>
                </a:cubicBezTo>
                <a:cubicBezTo>
                  <a:pt x="758369" y="7906669"/>
                  <a:pt x="576398" y="7900009"/>
                  <a:pt x="458012" y="7899098"/>
                </a:cubicBezTo>
                <a:cubicBezTo>
                  <a:pt x="339626" y="7898187"/>
                  <a:pt x="175911" y="7886866"/>
                  <a:pt x="0" y="7899098"/>
                </a:cubicBezTo>
                <a:cubicBezTo>
                  <a:pt x="47" y="7698572"/>
                  <a:pt x="12474" y="7446596"/>
                  <a:pt x="0" y="7319831"/>
                </a:cubicBezTo>
                <a:cubicBezTo>
                  <a:pt x="-12474" y="7193066"/>
                  <a:pt x="15218" y="6988620"/>
                  <a:pt x="0" y="6819555"/>
                </a:cubicBezTo>
                <a:cubicBezTo>
                  <a:pt x="-15218" y="6650490"/>
                  <a:pt x="18807" y="6217339"/>
                  <a:pt x="0" y="6003314"/>
                </a:cubicBezTo>
                <a:cubicBezTo>
                  <a:pt x="-18807" y="5789289"/>
                  <a:pt x="-6065" y="5762143"/>
                  <a:pt x="0" y="5582029"/>
                </a:cubicBezTo>
                <a:cubicBezTo>
                  <a:pt x="6065" y="5401916"/>
                  <a:pt x="1123" y="5252966"/>
                  <a:pt x="0" y="5081753"/>
                </a:cubicBezTo>
                <a:cubicBezTo>
                  <a:pt x="-1123" y="4910540"/>
                  <a:pt x="12967" y="4656385"/>
                  <a:pt x="0" y="4502486"/>
                </a:cubicBezTo>
                <a:cubicBezTo>
                  <a:pt x="-12967" y="4348587"/>
                  <a:pt x="15721" y="4102992"/>
                  <a:pt x="0" y="3765237"/>
                </a:cubicBezTo>
                <a:cubicBezTo>
                  <a:pt x="-15721" y="3427482"/>
                  <a:pt x="-11467" y="3122145"/>
                  <a:pt x="0" y="2948997"/>
                </a:cubicBezTo>
                <a:cubicBezTo>
                  <a:pt x="11467" y="2775849"/>
                  <a:pt x="9496" y="2331038"/>
                  <a:pt x="0" y="2132756"/>
                </a:cubicBezTo>
                <a:cubicBezTo>
                  <a:pt x="-9496" y="1934474"/>
                  <a:pt x="13882" y="1796131"/>
                  <a:pt x="0" y="1553489"/>
                </a:cubicBezTo>
                <a:cubicBezTo>
                  <a:pt x="-13882" y="1310847"/>
                  <a:pt x="31070" y="1189387"/>
                  <a:pt x="0" y="895231"/>
                </a:cubicBezTo>
                <a:cubicBezTo>
                  <a:pt x="-31070" y="601075"/>
                  <a:pt x="-4530" y="201289"/>
                  <a:pt x="0" y="0"/>
                </a:cubicBezTo>
                <a:close/>
              </a:path>
              <a:path w="864173" h="7899098" stroke="0" extrusionOk="0">
                <a:moveTo>
                  <a:pt x="0" y="0"/>
                </a:moveTo>
                <a:cubicBezTo>
                  <a:pt x="146659" y="-8702"/>
                  <a:pt x="231459" y="-5528"/>
                  <a:pt x="449370" y="0"/>
                </a:cubicBezTo>
                <a:cubicBezTo>
                  <a:pt x="667281" y="5528"/>
                  <a:pt x="780403" y="-19235"/>
                  <a:pt x="864173" y="0"/>
                </a:cubicBezTo>
                <a:cubicBezTo>
                  <a:pt x="861107" y="173534"/>
                  <a:pt x="864327" y="251424"/>
                  <a:pt x="864173" y="500276"/>
                </a:cubicBezTo>
                <a:cubicBezTo>
                  <a:pt x="864019" y="749128"/>
                  <a:pt x="847069" y="975238"/>
                  <a:pt x="864173" y="1237525"/>
                </a:cubicBezTo>
                <a:cubicBezTo>
                  <a:pt x="881277" y="1499812"/>
                  <a:pt x="894853" y="1865746"/>
                  <a:pt x="864173" y="2053765"/>
                </a:cubicBezTo>
                <a:cubicBezTo>
                  <a:pt x="833493" y="2241784"/>
                  <a:pt x="880241" y="2563238"/>
                  <a:pt x="864173" y="2870006"/>
                </a:cubicBezTo>
                <a:cubicBezTo>
                  <a:pt x="848105" y="3176774"/>
                  <a:pt x="883361" y="3378429"/>
                  <a:pt x="864173" y="3528264"/>
                </a:cubicBezTo>
                <a:cubicBezTo>
                  <a:pt x="844985" y="3678099"/>
                  <a:pt x="861280" y="3915221"/>
                  <a:pt x="864173" y="4265513"/>
                </a:cubicBezTo>
                <a:cubicBezTo>
                  <a:pt x="867066" y="4615805"/>
                  <a:pt x="866668" y="4514118"/>
                  <a:pt x="864173" y="4686798"/>
                </a:cubicBezTo>
                <a:cubicBezTo>
                  <a:pt x="861678" y="4859479"/>
                  <a:pt x="882086" y="5092670"/>
                  <a:pt x="864173" y="5345056"/>
                </a:cubicBezTo>
                <a:cubicBezTo>
                  <a:pt x="846260" y="5597442"/>
                  <a:pt x="878359" y="5680129"/>
                  <a:pt x="864173" y="6003314"/>
                </a:cubicBezTo>
                <a:cubicBezTo>
                  <a:pt x="849987" y="6326499"/>
                  <a:pt x="842169" y="6422200"/>
                  <a:pt x="864173" y="6661573"/>
                </a:cubicBezTo>
                <a:cubicBezTo>
                  <a:pt x="886177" y="6900946"/>
                  <a:pt x="852339" y="7079846"/>
                  <a:pt x="864173" y="7240840"/>
                </a:cubicBezTo>
                <a:cubicBezTo>
                  <a:pt x="876007" y="7401834"/>
                  <a:pt x="849778" y="7737565"/>
                  <a:pt x="864173" y="7899098"/>
                </a:cubicBezTo>
                <a:cubicBezTo>
                  <a:pt x="729396" y="7901726"/>
                  <a:pt x="647396" y="7917741"/>
                  <a:pt x="458012" y="7899098"/>
                </a:cubicBezTo>
                <a:cubicBezTo>
                  <a:pt x="268628" y="7880455"/>
                  <a:pt x="213871" y="7913130"/>
                  <a:pt x="0" y="7899098"/>
                </a:cubicBezTo>
                <a:cubicBezTo>
                  <a:pt x="-5815" y="7649607"/>
                  <a:pt x="21296" y="7539363"/>
                  <a:pt x="0" y="7398822"/>
                </a:cubicBezTo>
                <a:cubicBezTo>
                  <a:pt x="-21296" y="7258281"/>
                  <a:pt x="-12738" y="7144869"/>
                  <a:pt x="0" y="6977537"/>
                </a:cubicBezTo>
                <a:cubicBezTo>
                  <a:pt x="12738" y="6810206"/>
                  <a:pt x="15326" y="6639811"/>
                  <a:pt x="0" y="6477260"/>
                </a:cubicBezTo>
                <a:cubicBezTo>
                  <a:pt x="-15326" y="6314709"/>
                  <a:pt x="-17055" y="6117794"/>
                  <a:pt x="0" y="5819002"/>
                </a:cubicBezTo>
                <a:cubicBezTo>
                  <a:pt x="17055" y="5520210"/>
                  <a:pt x="-17204" y="5498073"/>
                  <a:pt x="0" y="5397717"/>
                </a:cubicBezTo>
                <a:cubicBezTo>
                  <a:pt x="17204" y="5297361"/>
                  <a:pt x="-16461" y="5009189"/>
                  <a:pt x="0" y="4897441"/>
                </a:cubicBezTo>
                <a:cubicBezTo>
                  <a:pt x="16461" y="4785693"/>
                  <a:pt x="-26192" y="4309483"/>
                  <a:pt x="0" y="4160192"/>
                </a:cubicBezTo>
                <a:cubicBezTo>
                  <a:pt x="26192" y="4010901"/>
                  <a:pt x="16088" y="3755986"/>
                  <a:pt x="0" y="3422942"/>
                </a:cubicBezTo>
                <a:cubicBezTo>
                  <a:pt x="-16088" y="3089898"/>
                  <a:pt x="-20660" y="3020231"/>
                  <a:pt x="0" y="2843675"/>
                </a:cubicBezTo>
                <a:cubicBezTo>
                  <a:pt x="20660" y="2667119"/>
                  <a:pt x="-13733" y="2561848"/>
                  <a:pt x="0" y="2343399"/>
                </a:cubicBezTo>
                <a:cubicBezTo>
                  <a:pt x="13733" y="2124950"/>
                  <a:pt x="18417" y="1973697"/>
                  <a:pt x="0" y="1843123"/>
                </a:cubicBezTo>
                <a:cubicBezTo>
                  <a:pt x="-18417" y="1712549"/>
                  <a:pt x="2049" y="1531110"/>
                  <a:pt x="0" y="1421838"/>
                </a:cubicBezTo>
                <a:cubicBezTo>
                  <a:pt x="-2049" y="1312566"/>
                  <a:pt x="3175" y="1094383"/>
                  <a:pt x="0" y="842570"/>
                </a:cubicBezTo>
                <a:cubicBezTo>
                  <a:pt x="-3175" y="590757"/>
                  <a:pt x="30421" y="417135"/>
                  <a:pt x="0" y="0"/>
                </a:cubicBezTo>
                <a:close/>
              </a:path>
            </a:pathLst>
          </a:custGeom>
          <a:ln w="57150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1577145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8EAEDD-862D-F90B-C826-46300DB8B418}"/>
              </a:ext>
            </a:extLst>
          </p:cNvPr>
          <p:cNvSpPr/>
          <p:nvPr/>
        </p:nvSpPr>
        <p:spPr>
          <a:xfrm>
            <a:off x="2269462" y="222426"/>
            <a:ext cx="7653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Дидактические игры</a:t>
            </a:r>
          </a:p>
        </p:txBody>
      </p:sp>
      <p:pic>
        <p:nvPicPr>
          <p:cNvPr id="6" name="Рисунок 5" descr="Изображение выглядит как текст, графическая вставка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3771F12-596F-5FE0-292E-16166325C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75" y="1265451"/>
            <a:ext cx="7599230" cy="5370123"/>
          </a:xfrm>
          <a:custGeom>
            <a:avLst/>
            <a:gdLst>
              <a:gd name="connsiteX0" fmla="*/ 0 w 7599230"/>
              <a:gd name="connsiteY0" fmla="*/ 0 h 5370123"/>
              <a:gd name="connsiteX1" fmla="*/ 7599230 w 7599230"/>
              <a:gd name="connsiteY1" fmla="*/ 0 h 5370123"/>
              <a:gd name="connsiteX2" fmla="*/ 7599230 w 7599230"/>
              <a:gd name="connsiteY2" fmla="*/ 5370123 h 5370123"/>
              <a:gd name="connsiteX3" fmla="*/ 0 w 7599230"/>
              <a:gd name="connsiteY3" fmla="*/ 5370123 h 5370123"/>
              <a:gd name="connsiteX4" fmla="*/ 0 w 7599230"/>
              <a:gd name="connsiteY4" fmla="*/ 0 h 53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9230" h="5370123" fill="none" extrusionOk="0">
                <a:moveTo>
                  <a:pt x="0" y="0"/>
                </a:moveTo>
                <a:cubicBezTo>
                  <a:pt x="946507" y="-19340"/>
                  <a:pt x="5661152" y="18160"/>
                  <a:pt x="7599230" y="0"/>
                </a:cubicBezTo>
                <a:cubicBezTo>
                  <a:pt x="7745655" y="1076868"/>
                  <a:pt x="7736869" y="3850803"/>
                  <a:pt x="7599230" y="5370123"/>
                </a:cubicBezTo>
                <a:cubicBezTo>
                  <a:pt x="6169564" y="5310140"/>
                  <a:pt x="3061896" y="5388900"/>
                  <a:pt x="0" y="5370123"/>
                </a:cubicBezTo>
                <a:cubicBezTo>
                  <a:pt x="-126084" y="2735768"/>
                  <a:pt x="30487" y="2559571"/>
                  <a:pt x="0" y="0"/>
                </a:cubicBezTo>
                <a:close/>
              </a:path>
              <a:path w="7599230" h="5370123" stroke="0" extrusionOk="0">
                <a:moveTo>
                  <a:pt x="0" y="0"/>
                </a:moveTo>
                <a:cubicBezTo>
                  <a:pt x="980431" y="-61630"/>
                  <a:pt x="4762013" y="-23160"/>
                  <a:pt x="7599230" y="0"/>
                </a:cubicBezTo>
                <a:cubicBezTo>
                  <a:pt x="7752208" y="914698"/>
                  <a:pt x="7583182" y="3385037"/>
                  <a:pt x="7599230" y="5370123"/>
                </a:cubicBezTo>
                <a:cubicBezTo>
                  <a:pt x="4910466" y="5219984"/>
                  <a:pt x="3777351" y="5280572"/>
                  <a:pt x="0" y="5370123"/>
                </a:cubicBezTo>
                <a:cubicBezTo>
                  <a:pt x="34918" y="3740562"/>
                  <a:pt x="-67945" y="160919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7178374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28657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руг, снимок экрана, Графика, векторная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0AA83F-AD49-9074-0A8A-866BAA9AF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8"/>
            <a:ext cx="12191999" cy="6864808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DE4F69-075A-C548-01E9-C5BCFE8DD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5660240" y="-2877829"/>
            <a:ext cx="864173" cy="7182999"/>
          </a:xfrm>
          <a:custGeom>
            <a:avLst/>
            <a:gdLst>
              <a:gd name="connsiteX0" fmla="*/ 0 w 864173"/>
              <a:gd name="connsiteY0" fmla="*/ 0 h 7182999"/>
              <a:gd name="connsiteX1" fmla="*/ 423445 w 864173"/>
              <a:gd name="connsiteY1" fmla="*/ 0 h 7182999"/>
              <a:gd name="connsiteX2" fmla="*/ 864173 w 864173"/>
              <a:gd name="connsiteY2" fmla="*/ 0 h 7182999"/>
              <a:gd name="connsiteX3" fmla="*/ 864173 w 864173"/>
              <a:gd name="connsiteY3" fmla="*/ 724830 h 7182999"/>
              <a:gd name="connsiteX4" fmla="*/ 864173 w 864173"/>
              <a:gd name="connsiteY4" fmla="*/ 1377830 h 7182999"/>
              <a:gd name="connsiteX5" fmla="*/ 864173 w 864173"/>
              <a:gd name="connsiteY5" fmla="*/ 2174490 h 7182999"/>
              <a:gd name="connsiteX6" fmla="*/ 864173 w 864173"/>
              <a:gd name="connsiteY6" fmla="*/ 2899320 h 7182999"/>
              <a:gd name="connsiteX7" fmla="*/ 864173 w 864173"/>
              <a:gd name="connsiteY7" fmla="*/ 3552320 h 7182999"/>
              <a:gd name="connsiteX8" fmla="*/ 864173 w 864173"/>
              <a:gd name="connsiteY8" fmla="*/ 4061659 h 7182999"/>
              <a:gd name="connsiteX9" fmla="*/ 864173 w 864173"/>
              <a:gd name="connsiteY9" fmla="*/ 4570999 h 7182999"/>
              <a:gd name="connsiteX10" fmla="*/ 864173 w 864173"/>
              <a:gd name="connsiteY10" fmla="*/ 5080339 h 7182999"/>
              <a:gd name="connsiteX11" fmla="*/ 864173 w 864173"/>
              <a:gd name="connsiteY11" fmla="*/ 5661509 h 7182999"/>
              <a:gd name="connsiteX12" fmla="*/ 864173 w 864173"/>
              <a:gd name="connsiteY12" fmla="*/ 6170849 h 7182999"/>
              <a:gd name="connsiteX13" fmla="*/ 864173 w 864173"/>
              <a:gd name="connsiteY13" fmla="*/ 7182999 h 7182999"/>
              <a:gd name="connsiteX14" fmla="*/ 432087 w 864173"/>
              <a:gd name="connsiteY14" fmla="*/ 7182999 h 7182999"/>
              <a:gd name="connsiteX15" fmla="*/ 0 w 864173"/>
              <a:gd name="connsiteY15" fmla="*/ 7182999 h 7182999"/>
              <a:gd name="connsiteX16" fmla="*/ 0 w 864173"/>
              <a:gd name="connsiteY16" fmla="*/ 6601829 h 7182999"/>
              <a:gd name="connsiteX17" fmla="*/ 0 w 864173"/>
              <a:gd name="connsiteY17" fmla="*/ 5805169 h 7182999"/>
              <a:gd name="connsiteX18" fmla="*/ 0 w 864173"/>
              <a:gd name="connsiteY18" fmla="*/ 5152169 h 7182999"/>
              <a:gd name="connsiteX19" fmla="*/ 0 w 864173"/>
              <a:gd name="connsiteY19" fmla="*/ 4499169 h 7182999"/>
              <a:gd name="connsiteX20" fmla="*/ 0 w 864173"/>
              <a:gd name="connsiteY20" fmla="*/ 3702509 h 7182999"/>
              <a:gd name="connsiteX21" fmla="*/ 0 w 864173"/>
              <a:gd name="connsiteY21" fmla="*/ 3193170 h 7182999"/>
              <a:gd name="connsiteX22" fmla="*/ 0 w 864173"/>
              <a:gd name="connsiteY22" fmla="*/ 2396510 h 7182999"/>
              <a:gd name="connsiteX23" fmla="*/ 0 w 864173"/>
              <a:gd name="connsiteY23" fmla="*/ 1959000 h 7182999"/>
              <a:gd name="connsiteX24" fmla="*/ 0 w 864173"/>
              <a:gd name="connsiteY24" fmla="*/ 1449660 h 7182999"/>
              <a:gd name="connsiteX25" fmla="*/ 0 w 864173"/>
              <a:gd name="connsiteY25" fmla="*/ 868490 h 7182999"/>
              <a:gd name="connsiteX26" fmla="*/ 0 w 864173"/>
              <a:gd name="connsiteY26" fmla="*/ 0 h 718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4173" h="7182999" fill="none" extrusionOk="0">
                <a:moveTo>
                  <a:pt x="0" y="0"/>
                </a:moveTo>
                <a:cubicBezTo>
                  <a:pt x="128309" y="-20208"/>
                  <a:pt x="272384" y="1005"/>
                  <a:pt x="423445" y="0"/>
                </a:cubicBezTo>
                <a:cubicBezTo>
                  <a:pt x="574507" y="-1005"/>
                  <a:pt x="738862" y="-11485"/>
                  <a:pt x="864173" y="0"/>
                </a:cubicBezTo>
                <a:cubicBezTo>
                  <a:pt x="865813" y="312387"/>
                  <a:pt x="834501" y="525976"/>
                  <a:pt x="864173" y="724830"/>
                </a:cubicBezTo>
                <a:cubicBezTo>
                  <a:pt x="893846" y="923684"/>
                  <a:pt x="845465" y="1230716"/>
                  <a:pt x="864173" y="1377830"/>
                </a:cubicBezTo>
                <a:cubicBezTo>
                  <a:pt x="882881" y="1524944"/>
                  <a:pt x="899244" y="1810250"/>
                  <a:pt x="864173" y="2174490"/>
                </a:cubicBezTo>
                <a:cubicBezTo>
                  <a:pt x="829102" y="2538730"/>
                  <a:pt x="887643" y="2561405"/>
                  <a:pt x="864173" y="2899320"/>
                </a:cubicBezTo>
                <a:cubicBezTo>
                  <a:pt x="840704" y="3237235"/>
                  <a:pt x="861494" y="3376496"/>
                  <a:pt x="864173" y="3552320"/>
                </a:cubicBezTo>
                <a:cubicBezTo>
                  <a:pt x="866852" y="3728144"/>
                  <a:pt x="853631" y="3911704"/>
                  <a:pt x="864173" y="4061659"/>
                </a:cubicBezTo>
                <a:cubicBezTo>
                  <a:pt x="874715" y="4211614"/>
                  <a:pt x="865280" y="4465160"/>
                  <a:pt x="864173" y="4570999"/>
                </a:cubicBezTo>
                <a:cubicBezTo>
                  <a:pt x="863066" y="4676838"/>
                  <a:pt x="863108" y="4907540"/>
                  <a:pt x="864173" y="5080339"/>
                </a:cubicBezTo>
                <a:cubicBezTo>
                  <a:pt x="865238" y="5253138"/>
                  <a:pt x="880467" y="5508846"/>
                  <a:pt x="864173" y="5661509"/>
                </a:cubicBezTo>
                <a:cubicBezTo>
                  <a:pt x="847880" y="5814172"/>
                  <a:pt x="865405" y="5952807"/>
                  <a:pt x="864173" y="6170849"/>
                </a:cubicBezTo>
                <a:cubicBezTo>
                  <a:pt x="862941" y="6388891"/>
                  <a:pt x="888827" y="6688492"/>
                  <a:pt x="864173" y="7182999"/>
                </a:cubicBezTo>
                <a:cubicBezTo>
                  <a:pt x="690726" y="7187673"/>
                  <a:pt x="640420" y="7177674"/>
                  <a:pt x="432087" y="7182999"/>
                </a:cubicBezTo>
                <a:cubicBezTo>
                  <a:pt x="223754" y="7188324"/>
                  <a:pt x="165069" y="7164446"/>
                  <a:pt x="0" y="7182999"/>
                </a:cubicBezTo>
                <a:cubicBezTo>
                  <a:pt x="-3862" y="6949150"/>
                  <a:pt x="1430" y="6794885"/>
                  <a:pt x="0" y="6601829"/>
                </a:cubicBezTo>
                <a:cubicBezTo>
                  <a:pt x="-1430" y="6408773"/>
                  <a:pt x="36139" y="5976838"/>
                  <a:pt x="0" y="5805169"/>
                </a:cubicBezTo>
                <a:cubicBezTo>
                  <a:pt x="-36139" y="5633500"/>
                  <a:pt x="-22875" y="5471753"/>
                  <a:pt x="0" y="5152169"/>
                </a:cubicBezTo>
                <a:cubicBezTo>
                  <a:pt x="22875" y="4832585"/>
                  <a:pt x="-29866" y="4686828"/>
                  <a:pt x="0" y="4499169"/>
                </a:cubicBezTo>
                <a:cubicBezTo>
                  <a:pt x="29866" y="4311510"/>
                  <a:pt x="21525" y="4014322"/>
                  <a:pt x="0" y="3702509"/>
                </a:cubicBezTo>
                <a:cubicBezTo>
                  <a:pt x="-21525" y="3390696"/>
                  <a:pt x="-15110" y="3367821"/>
                  <a:pt x="0" y="3193170"/>
                </a:cubicBezTo>
                <a:cubicBezTo>
                  <a:pt x="15110" y="3018519"/>
                  <a:pt x="-21328" y="2747182"/>
                  <a:pt x="0" y="2396510"/>
                </a:cubicBezTo>
                <a:cubicBezTo>
                  <a:pt x="21328" y="2045838"/>
                  <a:pt x="-10802" y="2063622"/>
                  <a:pt x="0" y="1959000"/>
                </a:cubicBezTo>
                <a:cubicBezTo>
                  <a:pt x="10802" y="1854378"/>
                  <a:pt x="12261" y="1568309"/>
                  <a:pt x="0" y="1449660"/>
                </a:cubicBezTo>
                <a:cubicBezTo>
                  <a:pt x="-12261" y="1331011"/>
                  <a:pt x="26873" y="1054757"/>
                  <a:pt x="0" y="868490"/>
                </a:cubicBezTo>
                <a:cubicBezTo>
                  <a:pt x="-26873" y="682223"/>
                  <a:pt x="-1387" y="384708"/>
                  <a:pt x="0" y="0"/>
                </a:cubicBezTo>
                <a:close/>
              </a:path>
              <a:path w="864173" h="7182999" stroke="0" extrusionOk="0">
                <a:moveTo>
                  <a:pt x="0" y="0"/>
                </a:moveTo>
                <a:cubicBezTo>
                  <a:pt x="146659" y="-8702"/>
                  <a:pt x="231459" y="-5528"/>
                  <a:pt x="449370" y="0"/>
                </a:cubicBezTo>
                <a:cubicBezTo>
                  <a:pt x="667281" y="5528"/>
                  <a:pt x="780403" y="-19235"/>
                  <a:pt x="864173" y="0"/>
                </a:cubicBezTo>
                <a:cubicBezTo>
                  <a:pt x="863819" y="114433"/>
                  <a:pt x="852991" y="269803"/>
                  <a:pt x="864173" y="509340"/>
                </a:cubicBezTo>
                <a:cubicBezTo>
                  <a:pt x="875355" y="748877"/>
                  <a:pt x="878801" y="909869"/>
                  <a:pt x="864173" y="1234170"/>
                </a:cubicBezTo>
                <a:cubicBezTo>
                  <a:pt x="849546" y="1558471"/>
                  <a:pt x="887418" y="1687301"/>
                  <a:pt x="864173" y="2030830"/>
                </a:cubicBezTo>
                <a:cubicBezTo>
                  <a:pt x="840928" y="2374359"/>
                  <a:pt x="839411" y="2660979"/>
                  <a:pt x="864173" y="2827490"/>
                </a:cubicBezTo>
                <a:cubicBezTo>
                  <a:pt x="888935" y="2994001"/>
                  <a:pt x="850245" y="3234204"/>
                  <a:pt x="864173" y="3480490"/>
                </a:cubicBezTo>
                <a:cubicBezTo>
                  <a:pt x="878101" y="3726776"/>
                  <a:pt x="847948" y="3925417"/>
                  <a:pt x="864173" y="4205319"/>
                </a:cubicBezTo>
                <a:cubicBezTo>
                  <a:pt x="880398" y="4485221"/>
                  <a:pt x="851187" y="4496011"/>
                  <a:pt x="864173" y="4642829"/>
                </a:cubicBezTo>
                <a:cubicBezTo>
                  <a:pt x="877160" y="4789647"/>
                  <a:pt x="876243" y="5021379"/>
                  <a:pt x="864173" y="5295829"/>
                </a:cubicBezTo>
                <a:cubicBezTo>
                  <a:pt x="852103" y="5570279"/>
                  <a:pt x="871181" y="5637426"/>
                  <a:pt x="864173" y="5948829"/>
                </a:cubicBezTo>
                <a:cubicBezTo>
                  <a:pt x="857165" y="6260232"/>
                  <a:pt x="847591" y="6439653"/>
                  <a:pt x="864173" y="6601829"/>
                </a:cubicBezTo>
                <a:cubicBezTo>
                  <a:pt x="880755" y="6764005"/>
                  <a:pt x="889532" y="6951721"/>
                  <a:pt x="864173" y="7182999"/>
                </a:cubicBezTo>
                <a:cubicBezTo>
                  <a:pt x="742462" y="7195329"/>
                  <a:pt x="547644" y="7164854"/>
                  <a:pt x="414803" y="7182999"/>
                </a:cubicBezTo>
                <a:cubicBezTo>
                  <a:pt x="281962" y="7201145"/>
                  <a:pt x="176955" y="7170258"/>
                  <a:pt x="0" y="7182999"/>
                </a:cubicBezTo>
                <a:cubicBezTo>
                  <a:pt x="-17460" y="6972777"/>
                  <a:pt x="-24148" y="6835623"/>
                  <a:pt x="0" y="6601829"/>
                </a:cubicBezTo>
                <a:cubicBezTo>
                  <a:pt x="24148" y="6368035"/>
                  <a:pt x="19945" y="6330794"/>
                  <a:pt x="0" y="6164319"/>
                </a:cubicBezTo>
                <a:cubicBezTo>
                  <a:pt x="-19945" y="5997844"/>
                  <a:pt x="-21026" y="5912738"/>
                  <a:pt x="0" y="5726809"/>
                </a:cubicBezTo>
                <a:cubicBezTo>
                  <a:pt x="21026" y="5540880"/>
                  <a:pt x="11048" y="5418235"/>
                  <a:pt x="0" y="5217469"/>
                </a:cubicBezTo>
                <a:cubicBezTo>
                  <a:pt x="-11048" y="5016703"/>
                  <a:pt x="9378" y="4792328"/>
                  <a:pt x="0" y="4564469"/>
                </a:cubicBezTo>
                <a:cubicBezTo>
                  <a:pt x="-9378" y="4336610"/>
                  <a:pt x="9871" y="4272666"/>
                  <a:pt x="0" y="4126959"/>
                </a:cubicBezTo>
                <a:cubicBezTo>
                  <a:pt x="-9871" y="3981252"/>
                  <a:pt x="11965" y="3834437"/>
                  <a:pt x="0" y="3617619"/>
                </a:cubicBezTo>
                <a:cubicBezTo>
                  <a:pt x="-11965" y="3400801"/>
                  <a:pt x="-24921" y="3212950"/>
                  <a:pt x="0" y="2892790"/>
                </a:cubicBezTo>
                <a:cubicBezTo>
                  <a:pt x="24921" y="2572630"/>
                  <a:pt x="-11342" y="2507442"/>
                  <a:pt x="0" y="2167960"/>
                </a:cubicBezTo>
                <a:cubicBezTo>
                  <a:pt x="11342" y="1828478"/>
                  <a:pt x="6518" y="1874644"/>
                  <a:pt x="0" y="1586790"/>
                </a:cubicBezTo>
                <a:cubicBezTo>
                  <a:pt x="-6518" y="1298936"/>
                  <a:pt x="-18931" y="1304368"/>
                  <a:pt x="0" y="1077450"/>
                </a:cubicBezTo>
                <a:cubicBezTo>
                  <a:pt x="18931" y="850532"/>
                  <a:pt x="1285" y="785247"/>
                  <a:pt x="0" y="568110"/>
                </a:cubicBezTo>
                <a:cubicBezTo>
                  <a:pt x="-1285" y="350973"/>
                  <a:pt x="-12333" y="128077"/>
                  <a:pt x="0" y="0"/>
                </a:cubicBezTo>
                <a:close/>
              </a:path>
            </a:pathLst>
          </a:custGeom>
          <a:ln w="57150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1577145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613A0C-87DD-DE2C-3F40-D85887ECE32A}"/>
              </a:ext>
            </a:extLst>
          </p:cNvPr>
          <p:cNvSpPr/>
          <p:nvPr/>
        </p:nvSpPr>
        <p:spPr>
          <a:xfrm>
            <a:off x="2590867" y="222426"/>
            <a:ext cx="7010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Пальчиковые игры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Рисунок 5" descr="Изображение выглядит как графическая вставка, иллюстрация, Мультфильм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2691AF7-EA9D-CDF9-EEA5-007AC867E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8"/>
          <a:stretch/>
        </p:blipFill>
        <p:spPr>
          <a:xfrm>
            <a:off x="2157130" y="1434148"/>
            <a:ext cx="8015179" cy="5142268"/>
          </a:xfrm>
          <a:custGeom>
            <a:avLst/>
            <a:gdLst>
              <a:gd name="connsiteX0" fmla="*/ 0 w 8015179"/>
              <a:gd name="connsiteY0" fmla="*/ 0 h 5142268"/>
              <a:gd name="connsiteX1" fmla="*/ 8015179 w 8015179"/>
              <a:gd name="connsiteY1" fmla="*/ 0 h 5142268"/>
              <a:gd name="connsiteX2" fmla="*/ 8015179 w 8015179"/>
              <a:gd name="connsiteY2" fmla="*/ 5142268 h 5142268"/>
              <a:gd name="connsiteX3" fmla="*/ 0 w 8015179"/>
              <a:gd name="connsiteY3" fmla="*/ 5142268 h 5142268"/>
              <a:gd name="connsiteX4" fmla="*/ 0 w 8015179"/>
              <a:gd name="connsiteY4" fmla="*/ 0 h 514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179" h="5142268" fill="none" extrusionOk="0">
                <a:moveTo>
                  <a:pt x="0" y="0"/>
                </a:moveTo>
                <a:cubicBezTo>
                  <a:pt x="3776846" y="-133255"/>
                  <a:pt x="5028559" y="19057"/>
                  <a:pt x="8015179" y="0"/>
                </a:cubicBezTo>
                <a:cubicBezTo>
                  <a:pt x="8172525" y="1857109"/>
                  <a:pt x="8126446" y="3638742"/>
                  <a:pt x="8015179" y="5142268"/>
                </a:cubicBezTo>
                <a:cubicBezTo>
                  <a:pt x="5302695" y="4975138"/>
                  <a:pt x="1458089" y="5267577"/>
                  <a:pt x="0" y="5142268"/>
                </a:cubicBezTo>
                <a:cubicBezTo>
                  <a:pt x="-25573" y="4246048"/>
                  <a:pt x="132856" y="1656690"/>
                  <a:pt x="0" y="0"/>
                </a:cubicBezTo>
                <a:close/>
              </a:path>
              <a:path w="8015179" h="5142268" stroke="0" extrusionOk="0">
                <a:moveTo>
                  <a:pt x="0" y="0"/>
                </a:moveTo>
                <a:cubicBezTo>
                  <a:pt x="1284985" y="-148009"/>
                  <a:pt x="4559698" y="-120337"/>
                  <a:pt x="8015179" y="0"/>
                </a:cubicBezTo>
                <a:cubicBezTo>
                  <a:pt x="8161534" y="2164812"/>
                  <a:pt x="8049279" y="4109184"/>
                  <a:pt x="8015179" y="5142268"/>
                </a:cubicBezTo>
                <a:cubicBezTo>
                  <a:pt x="6374943" y="5177193"/>
                  <a:pt x="1941609" y="5070224"/>
                  <a:pt x="0" y="5142268"/>
                </a:cubicBezTo>
                <a:cubicBezTo>
                  <a:pt x="-112212" y="3355405"/>
                  <a:pt x="-64999" y="160429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557436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28400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руг, снимок экрана, Графика, векторная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0AA83F-AD49-9074-0A8A-866BAA9AF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8"/>
            <a:ext cx="12191999" cy="6864808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змытие, Красочность, Сирень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3186FAD-0016-F667-348A-BAF6F356C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 r="58278"/>
          <a:stretch/>
        </p:blipFill>
        <p:spPr>
          <a:xfrm rot="5400000">
            <a:off x="5687784" y="-4282479"/>
            <a:ext cx="864173" cy="9992302"/>
          </a:xfrm>
          <a:custGeom>
            <a:avLst/>
            <a:gdLst>
              <a:gd name="connsiteX0" fmla="*/ 0 w 864173"/>
              <a:gd name="connsiteY0" fmla="*/ 0 h 9992302"/>
              <a:gd name="connsiteX1" fmla="*/ 414803 w 864173"/>
              <a:gd name="connsiteY1" fmla="*/ 0 h 9992302"/>
              <a:gd name="connsiteX2" fmla="*/ 864173 w 864173"/>
              <a:gd name="connsiteY2" fmla="*/ 0 h 9992302"/>
              <a:gd name="connsiteX3" fmla="*/ 864173 w 864173"/>
              <a:gd name="connsiteY3" fmla="*/ 466307 h 9992302"/>
              <a:gd name="connsiteX4" fmla="*/ 864173 w 864173"/>
              <a:gd name="connsiteY4" fmla="*/ 1032538 h 9992302"/>
              <a:gd name="connsiteX5" fmla="*/ 864173 w 864173"/>
              <a:gd name="connsiteY5" fmla="*/ 1498845 h 9992302"/>
              <a:gd name="connsiteX6" fmla="*/ 864173 w 864173"/>
              <a:gd name="connsiteY6" fmla="*/ 2065076 h 9992302"/>
              <a:gd name="connsiteX7" fmla="*/ 864173 w 864173"/>
              <a:gd name="connsiteY7" fmla="*/ 2731229 h 9992302"/>
              <a:gd name="connsiteX8" fmla="*/ 864173 w 864173"/>
              <a:gd name="connsiteY8" fmla="*/ 3497306 h 9992302"/>
              <a:gd name="connsiteX9" fmla="*/ 864173 w 864173"/>
              <a:gd name="connsiteY9" fmla="*/ 3863690 h 9992302"/>
              <a:gd name="connsiteX10" fmla="*/ 864173 w 864173"/>
              <a:gd name="connsiteY10" fmla="*/ 4529844 h 9992302"/>
              <a:gd name="connsiteX11" fmla="*/ 864173 w 864173"/>
              <a:gd name="connsiteY11" fmla="*/ 4896228 h 9992302"/>
              <a:gd name="connsiteX12" fmla="*/ 864173 w 864173"/>
              <a:gd name="connsiteY12" fmla="*/ 5262612 h 9992302"/>
              <a:gd name="connsiteX13" fmla="*/ 864173 w 864173"/>
              <a:gd name="connsiteY13" fmla="*/ 5928766 h 9992302"/>
              <a:gd name="connsiteX14" fmla="*/ 864173 w 864173"/>
              <a:gd name="connsiteY14" fmla="*/ 6694842 h 9992302"/>
              <a:gd name="connsiteX15" fmla="*/ 864173 w 864173"/>
              <a:gd name="connsiteY15" fmla="*/ 7460919 h 9992302"/>
              <a:gd name="connsiteX16" fmla="*/ 864173 w 864173"/>
              <a:gd name="connsiteY16" fmla="*/ 8226995 h 9992302"/>
              <a:gd name="connsiteX17" fmla="*/ 864173 w 864173"/>
              <a:gd name="connsiteY17" fmla="*/ 9092995 h 9992302"/>
              <a:gd name="connsiteX18" fmla="*/ 864173 w 864173"/>
              <a:gd name="connsiteY18" fmla="*/ 9992302 h 9992302"/>
              <a:gd name="connsiteX19" fmla="*/ 458012 w 864173"/>
              <a:gd name="connsiteY19" fmla="*/ 9992302 h 9992302"/>
              <a:gd name="connsiteX20" fmla="*/ 0 w 864173"/>
              <a:gd name="connsiteY20" fmla="*/ 9992302 h 9992302"/>
              <a:gd name="connsiteX21" fmla="*/ 0 w 864173"/>
              <a:gd name="connsiteY21" fmla="*/ 9625918 h 9992302"/>
              <a:gd name="connsiteX22" fmla="*/ 0 w 864173"/>
              <a:gd name="connsiteY22" fmla="*/ 9059687 h 9992302"/>
              <a:gd name="connsiteX23" fmla="*/ 0 w 864173"/>
              <a:gd name="connsiteY23" fmla="*/ 8393534 h 9992302"/>
              <a:gd name="connsiteX24" fmla="*/ 0 w 864173"/>
              <a:gd name="connsiteY24" fmla="*/ 8027149 h 9992302"/>
              <a:gd name="connsiteX25" fmla="*/ 0 w 864173"/>
              <a:gd name="connsiteY25" fmla="*/ 7660765 h 9992302"/>
              <a:gd name="connsiteX26" fmla="*/ 0 w 864173"/>
              <a:gd name="connsiteY26" fmla="*/ 7094534 h 9992302"/>
              <a:gd name="connsiteX27" fmla="*/ 0 w 864173"/>
              <a:gd name="connsiteY27" fmla="*/ 6628227 h 9992302"/>
              <a:gd name="connsiteX28" fmla="*/ 0 w 864173"/>
              <a:gd name="connsiteY28" fmla="*/ 6061997 h 9992302"/>
              <a:gd name="connsiteX29" fmla="*/ 0 w 864173"/>
              <a:gd name="connsiteY29" fmla="*/ 5295920 h 9992302"/>
              <a:gd name="connsiteX30" fmla="*/ 0 w 864173"/>
              <a:gd name="connsiteY30" fmla="*/ 4929536 h 9992302"/>
              <a:gd name="connsiteX31" fmla="*/ 0 w 864173"/>
              <a:gd name="connsiteY31" fmla="*/ 4463228 h 9992302"/>
              <a:gd name="connsiteX32" fmla="*/ 0 w 864173"/>
              <a:gd name="connsiteY32" fmla="*/ 3797075 h 9992302"/>
              <a:gd name="connsiteX33" fmla="*/ 0 w 864173"/>
              <a:gd name="connsiteY33" fmla="*/ 3430690 h 9992302"/>
              <a:gd name="connsiteX34" fmla="*/ 0 w 864173"/>
              <a:gd name="connsiteY34" fmla="*/ 2864460 h 9992302"/>
              <a:gd name="connsiteX35" fmla="*/ 0 w 864173"/>
              <a:gd name="connsiteY35" fmla="*/ 2298229 h 9992302"/>
              <a:gd name="connsiteX36" fmla="*/ 0 w 864173"/>
              <a:gd name="connsiteY36" fmla="*/ 1632076 h 9992302"/>
              <a:gd name="connsiteX37" fmla="*/ 0 w 864173"/>
              <a:gd name="connsiteY37" fmla="*/ 1165769 h 9992302"/>
              <a:gd name="connsiteX38" fmla="*/ 0 w 864173"/>
              <a:gd name="connsiteY38" fmla="*/ 0 h 999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64173" h="9992302" fill="none" extrusionOk="0">
                <a:moveTo>
                  <a:pt x="0" y="0"/>
                </a:moveTo>
                <a:cubicBezTo>
                  <a:pt x="93915" y="-20310"/>
                  <a:pt x="328149" y="-4070"/>
                  <a:pt x="414803" y="0"/>
                </a:cubicBezTo>
                <a:cubicBezTo>
                  <a:pt x="501457" y="4070"/>
                  <a:pt x="718031" y="408"/>
                  <a:pt x="864173" y="0"/>
                </a:cubicBezTo>
                <a:cubicBezTo>
                  <a:pt x="878032" y="155446"/>
                  <a:pt x="867657" y="332354"/>
                  <a:pt x="864173" y="466307"/>
                </a:cubicBezTo>
                <a:cubicBezTo>
                  <a:pt x="860689" y="600260"/>
                  <a:pt x="865650" y="801378"/>
                  <a:pt x="864173" y="1032538"/>
                </a:cubicBezTo>
                <a:cubicBezTo>
                  <a:pt x="862696" y="1263698"/>
                  <a:pt x="874500" y="1402716"/>
                  <a:pt x="864173" y="1498845"/>
                </a:cubicBezTo>
                <a:cubicBezTo>
                  <a:pt x="853846" y="1594974"/>
                  <a:pt x="856163" y="1950568"/>
                  <a:pt x="864173" y="2065076"/>
                </a:cubicBezTo>
                <a:cubicBezTo>
                  <a:pt x="872183" y="2179584"/>
                  <a:pt x="882541" y="2513311"/>
                  <a:pt x="864173" y="2731229"/>
                </a:cubicBezTo>
                <a:cubicBezTo>
                  <a:pt x="845805" y="2949147"/>
                  <a:pt x="848244" y="3320120"/>
                  <a:pt x="864173" y="3497306"/>
                </a:cubicBezTo>
                <a:cubicBezTo>
                  <a:pt x="880102" y="3674492"/>
                  <a:pt x="869980" y="3691180"/>
                  <a:pt x="864173" y="3863690"/>
                </a:cubicBezTo>
                <a:cubicBezTo>
                  <a:pt x="858366" y="4036200"/>
                  <a:pt x="832577" y="4262674"/>
                  <a:pt x="864173" y="4529844"/>
                </a:cubicBezTo>
                <a:cubicBezTo>
                  <a:pt x="895769" y="4797014"/>
                  <a:pt x="853066" y="4768391"/>
                  <a:pt x="864173" y="4896228"/>
                </a:cubicBezTo>
                <a:cubicBezTo>
                  <a:pt x="875280" y="5024065"/>
                  <a:pt x="869405" y="5085326"/>
                  <a:pt x="864173" y="5262612"/>
                </a:cubicBezTo>
                <a:cubicBezTo>
                  <a:pt x="858941" y="5439898"/>
                  <a:pt x="884797" y="5724295"/>
                  <a:pt x="864173" y="5928766"/>
                </a:cubicBezTo>
                <a:cubicBezTo>
                  <a:pt x="843549" y="6133237"/>
                  <a:pt x="867900" y="6383227"/>
                  <a:pt x="864173" y="6694842"/>
                </a:cubicBezTo>
                <a:cubicBezTo>
                  <a:pt x="860446" y="7006457"/>
                  <a:pt x="878890" y="7307218"/>
                  <a:pt x="864173" y="7460919"/>
                </a:cubicBezTo>
                <a:cubicBezTo>
                  <a:pt x="849456" y="7614620"/>
                  <a:pt x="901982" y="8072759"/>
                  <a:pt x="864173" y="8226995"/>
                </a:cubicBezTo>
                <a:cubicBezTo>
                  <a:pt x="826364" y="8381231"/>
                  <a:pt x="877032" y="8861054"/>
                  <a:pt x="864173" y="9092995"/>
                </a:cubicBezTo>
                <a:cubicBezTo>
                  <a:pt x="851314" y="9324936"/>
                  <a:pt x="849007" y="9737203"/>
                  <a:pt x="864173" y="9992302"/>
                </a:cubicBezTo>
                <a:cubicBezTo>
                  <a:pt x="752033" y="9991745"/>
                  <a:pt x="542847" y="9995509"/>
                  <a:pt x="458012" y="9992302"/>
                </a:cubicBezTo>
                <a:cubicBezTo>
                  <a:pt x="373177" y="9989095"/>
                  <a:pt x="220520" y="9989520"/>
                  <a:pt x="0" y="9992302"/>
                </a:cubicBezTo>
                <a:cubicBezTo>
                  <a:pt x="-14745" y="9823120"/>
                  <a:pt x="-4544" y="9729279"/>
                  <a:pt x="0" y="9625918"/>
                </a:cubicBezTo>
                <a:cubicBezTo>
                  <a:pt x="4544" y="9522557"/>
                  <a:pt x="-17489" y="9280390"/>
                  <a:pt x="0" y="9059687"/>
                </a:cubicBezTo>
                <a:cubicBezTo>
                  <a:pt x="17489" y="8838984"/>
                  <a:pt x="9430" y="8616877"/>
                  <a:pt x="0" y="8393534"/>
                </a:cubicBezTo>
                <a:cubicBezTo>
                  <a:pt x="-9430" y="8170191"/>
                  <a:pt x="-14594" y="8174662"/>
                  <a:pt x="0" y="8027149"/>
                </a:cubicBezTo>
                <a:cubicBezTo>
                  <a:pt x="14594" y="7879636"/>
                  <a:pt x="940" y="7794012"/>
                  <a:pt x="0" y="7660765"/>
                </a:cubicBezTo>
                <a:cubicBezTo>
                  <a:pt x="-940" y="7527518"/>
                  <a:pt x="-26333" y="7245828"/>
                  <a:pt x="0" y="7094534"/>
                </a:cubicBezTo>
                <a:cubicBezTo>
                  <a:pt x="26333" y="6943240"/>
                  <a:pt x="9431" y="6825093"/>
                  <a:pt x="0" y="6628227"/>
                </a:cubicBezTo>
                <a:cubicBezTo>
                  <a:pt x="-9431" y="6431361"/>
                  <a:pt x="1472" y="6293707"/>
                  <a:pt x="0" y="6061997"/>
                </a:cubicBezTo>
                <a:cubicBezTo>
                  <a:pt x="-1472" y="5830287"/>
                  <a:pt x="30724" y="5631326"/>
                  <a:pt x="0" y="5295920"/>
                </a:cubicBezTo>
                <a:cubicBezTo>
                  <a:pt x="-30724" y="4960514"/>
                  <a:pt x="-9448" y="5006022"/>
                  <a:pt x="0" y="4929536"/>
                </a:cubicBezTo>
                <a:cubicBezTo>
                  <a:pt x="9448" y="4853050"/>
                  <a:pt x="-2275" y="4649175"/>
                  <a:pt x="0" y="4463228"/>
                </a:cubicBezTo>
                <a:cubicBezTo>
                  <a:pt x="2275" y="4277281"/>
                  <a:pt x="3800" y="3999763"/>
                  <a:pt x="0" y="3797075"/>
                </a:cubicBezTo>
                <a:cubicBezTo>
                  <a:pt x="-3800" y="3594387"/>
                  <a:pt x="-5113" y="3512897"/>
                  <a:pt x="0" y="3430690"/>
                </a:cubicBezTo>
                <a:cubicBezTo>
                  <a:pt x="5113" y="3348484"/>
                  <a:pt x="-17194" y="3114792"/>
                  <a:pt x="0" y="2864460"/>
                </a:cubicBezTo>
                <a:cubicBezTo>
                  <a:pt x="17194" y="2614128"/>
                  <a:pt x="15453" y="2434025"/>
                  <a:pt x="0" y="2298229"/>
                </a:cubicBezTo>
                <a:cubicBezTo>
                  <a:pt x="-15453" y="2162433"/>
                  <a:pt x="2668" y="1865191"/>
                  <a:pt x="0" y="1632076"/>
                </a:cubicBezTo>
                <a:cubicBezTo>
                  <a:pt x="-2668" y="1398961"/>
                  <a:pt x="19567" y="1391198"/>
                  <a:pt x="0" y="1165769"/>
                </a:cubicBezTo>
                <a:cubicBezTo>
                  <a:pt x="-19567" y="940340"/>
                  <a:pt x="20067" y="573458"/>
                  <a:pt x="0" y="0"/>
                </a:cubicBezTo>
                <a:close/>
              </a:path>
              <a:path w="864173" h="9992302" stroke="0" extrusionOk="0">
                <a:moveTo>
                  <a:pt x="0" y="0"/>
                </a:moveTo>
                <a:cubicBezTo>
                  <a:pt x="146659" y="-8702"/>
                  <a:pt x="231459" y="-5528"/>
                  <a:pt x="449370" y="0"/>
                </a:cubicBezTo>
                <a:cubicBezTo>
                  <a:pt x="667281" y="5528"/>
                  <a:pt x="780403" y="-19235"/>
                  <a:pt x="864173" y="0"/>
                </a:cubicBezTo>
                <a:cubicBezTo>
                  <a:pt x="847230" y="150031"/>
                  <a:pt x="841807" y="312969"/>
                  <a:pt x="864173" y="466307"/>
                </a:cubicBezTo>
                <a:cubicBezTo>
                  <a:pt x="886539" y="619645"/>
                  <a:pt x="844329" y="973501"/>
                  <a:pt x="864173" y="1232384"/>
                </a:cubicBezTo>
                <a:cubicBezTo>
                  <a:pt x="884017" y="1491267"/>
                  <a:pt x="827215" y="1870151"/>
                  <a:pt x="864173" y="2098383"/>
                </a:cubicBezTo>
                <a:cubicBezTo>
                  <a:pt x="901131" y="2326615"/>
                  <a:pt x="863812" y="2670547"/>
                  <a:pt x="864173" y="2964383"/>
                </a:cubicBezTo>
                <a:cubicBezTo>
                  <a:pt x="864534" y="3258219"/>
                  <a:pt x="869383" y="3451294"/>
                  <a:pt x="864173" y="3630536"/>
                </a:cubicBezTo>
                <a:cubicBezTo>
                  <a:pt x="858963" y="3809778"/>
                  <a:pt x="893496" y="4214806"/>
                  <a:pt x="864173" y="4396613"/>
                </a:cubicBezTo>
                <a:cubicBezTo>
                  <a:pt x="834850" y="4578420"/>
                  <a:pt x="847964" y="4661634"/>
                  <a:pt x="864173" y="4762997"/>
                </a:cubicBezTo>
                <a:cubicBezTo>
                  <a:pt x="880382" y="4864360"/>
                  <a:pt x="877922" y="5216072"/>
                  <a:pt x="864173" y="5429151"/>
                </a:cubicBezTo>
                <a:cubicBezTo>
                  <a:pt x="850424" y="5642230"/>
                  <a:pt x="843322" y="5937429"/>
                  <a:pt x="864173" y="6095304"/>
                </a:cubicBezTo>
                <a:cubicBezTo>
                  <a:pt x="885024" y="6253179"/>
                  <a:pt x="879869" y="6599218"/>
                  <a:pt x="864173" y="6761458"/>
                </a:cubicBezTo>
                <a:cubicBezTo>
                  <a:pt x="848477" y="6923698"/>
                  <a:pt x="871887" y="7123978"/>
                  <a:pt x="864173" y="7327688"/>
                </a:cubicBezTo>
                <a:cubicBezTo>
                  <a:pt x="856460" y="7531398"/>
                  <a:pt x="870092" y="7890510"/>
                  <a:pt x="864173" y="8193688"/>
                </a:cubicBezTo>
                <a:cubicBezTo>
                  <a:pt x="858254" y="8496866"/>
                  <a:pt x="871940" y="8429520"/>
                  <a:pt x="864173" y="8560072"/>
                </a:cubicBezTo>
                <a:cubicBezTo>
                  <a:pt x="856406" y="8690624"/>
                  <a:pt x="858088" y="8807535"/>
                  <a:pt x="864173" y="8926456"/>
                </a:cubicBezTo>
                <a:cubicBezTo>
                  <a:pt x="870258" y="9045377"/>
                  <a:pt x="893357" y="9568780"/>
                  <a:pt x="864173" y="9992302"/>
                </a:cubicBezTo>
                <a:cubicBezTo>
                  <a:pt x="754063" y="10004945"/>
                  <a:pt x="527319" y="10001998"/>
                  <a:pt x="432087" y="9992302"/>
                </a:cubicBezTo>
                <a:cubicBezTo>
                  <a:pt x="336855" y="9982606"/>
                  <a:pt x="117879" y="9986251"/>
                  <a:pt x="0" y="9992302"/>
                </a:cubicBezTo>
                <a:cubicBezTo>
                  <a:pt x="-28670" y="9628626"/>
                  <a:pt x="19317" y="9462933"/>
                  <a:pt x="0" y="9226226"/>
                </a:cubicBezTo>
                <a:cubicBezTo>
                  <a:pt x="-19317" y="8989519"/>
                  <a:pt x="2276" y="9031525"/>
                  <a:pt x="0" y="8859841"/>
                </a:cubicBezTo>
                <a:cubicBezTo>
                  <a:pt x="-2276" y="8688158"/>
                  <a:pt x="-4937" y="8610486"/>
                  <a:pt x="0" y="8393534"/>
                </a:cubicBezTo>
                <a:cubicBezTo>
                  <a:pt x="4937" y="8176582"/>
                  <a:pt x="31008" y="7880901"/>
                  <a:pt x="0" y="7627457"/>
                </a:cubicBezTo>
                <a:cubicBezTo>
                  <a:pt x="-31008" y="7374013"/>
                  <a:pt x="-24113" y="7039469"/>
                  <a:pt x="0" y="6861381"/>
                </a:cubicBezTo>
                <a:cubicBezTo>
                  <a:pt x="24113" y="6683293"/>
                  <a:pt x="-8471" y="6428668"/>
                  <a:pt x="0" y="6295150"/>
                </a:cubicBezTo>
                <a:cubicBezTo>
                  <a:pt x="8471" y="6161632"/>
                  <a:pt x="8979" y="6041179"/>
                  <a:pt x="0" y="5828843"/>
                </a:cubicBezTo>
                <a:cubicBezTo>
                  <a:pt x="-8979" y="5616507"/>
                  <a:pt x="14505" y="5543838"/>
                  <a:pt x="0" y="5362535"/>
                </a:cubicBezTo>
                <a:cubicBezTo>
                  <a:pt x="-14505" y="5181232"/>
                  <a:pt x="-3177" y="5086155"/>
                  <a:pt x="0" y="4996151"/>
                </a:cubicBezTo>
                <a:cubicBezTo>
                  <a:pt x="3177" y="4906147"/>
                  <a:pt x="21681" y="4700846"/>
                  <a:pt x="0" y="4429921"/>
                </a:cubicBezTo>
                <a:cubicBezTo>
                  <a:pt x="-21681" y="4158996"/>
                  <a:pt x="29123" y="3830031"/>
                  <a:pt x="0" y="3563921"/>
                </a:cubicBezTo>
                <a:cubicBezTo>
                  <a:pt x="-29123" y="3297811"/>
                  <a:pt x="24577" y="3210737"/>
                  <a:pt x="0" y="2897768"/>
                </a:cubicBezTo>
                <a:cubicBezTo>
                  <a:pt x="-24577" y="2584799"/>
                  <a:pt x="-16087" y="2617329"/>
                  <a:pt x="0" y="2431460"/>
                </a:cubicBezTo>
                <a:cubicBezTo>
                  <a:pt x="16087" y="2245591"/>
                  <a:pt x="1865" y="1895122"/>
                  <a:pt x="0" y="1665384"/>
                </a:cubicBezTo>
                <a:cubicBezTo>
                  <a:pt x="-1865" y="1435646"/>
                  <a:pt x="25055" y="1335244"/>
                  <a:pt x="0" y="1099153"/>
                </a:cubicBezTo>
                <a:cubicBezTo>
                  <a:pt x="-25055" y="863062"/>
                  <a:pt x="-39526" y="547870"/>
                  <a:pt x="0" y="0"/>
                </a:cubicBezTo>
                <a:close/>
              </a:path>
            </a:pathLst>
          </a:custGeom>
          <a:ln w="57150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1577145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07C992-3C35-7AEC-38F0-F6441AAF8D90}"/>
              </a:ext>
            </a:extLst>
          </p:cNvPr>
          <p:cNvSpPr/>
          <p:nvPr/>
        </p:nvSpPr>
        <p:spPr>
          <a:xfrm>
            <a:off x="1272402" y="145309"/>
            <a:ext cx="9647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Логоритмические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песенки</a:t>
            </a:r>
          </a:p>
        </p:txBody>
      </p:sp>
      <p:pic>
        <p:nvPicPr>
          <p:cNvPr id="6" name="Рисунок 5" descr="Изображение выглядит как текст, Человеческое лицо, графическая вста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B3E16F-B7D0-2CD9-BC98-51781F94B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16" y="1434152"/>
            <a:ext cx="7724335" cy="5142263"/>
          </a:xfrm>
          <a:custGeom>
            <a:avLst/>
            <a:gdLst>
              <a:gd name="connsiteX0" fmla="*/ 0 w 7724335"/>
              <a:gd name="connsiteY0" fmla="*/ 0 h 5142263"/>
              <a:gd name="connsiteX1" fmla="*/ 7724335 w 7724335"/>
              <a:gd name="connsiteY1" fmla="*/ 0 h 5142263"/>
              <a:gd name="connsiteX2" fmla="*/ 7724335 w 7724335"/>
              <a:gd name="connsiteY2" fmla="*/ 5142263 h 5142263"/>
              <a:gd name="connsiteX3" fmla="*/ 0 w 7724335"/>
              <a:gd name="connsiteY3" fmla="*/ 5142263 h 5142263"/>
              <a:gd name="connsiteX4" fmla="*/ 0 w 7724335"/>
              <a:gd name="connsiteY4" fmla="*/ 0 h 514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335" h="5142263" fill="none" extrusionOk="0">
                <a:moveTo>
                  <a:pt x="0" y="0"/>
                </a:moveTo>
                <a:cubicBezTo>
                  <a:pt x="1890400" y="-109972"/>
                  <a:pt x="4176873" y="-115318"/>
                  <a:pt x="7724335" y="0"/>
                </a:cubicBezTo>
                <a:cubicBezTo>
                  <a:pt x="7640657" y="622003"/>
                  <a:pt x="7635345" y="3580697"/>
                  <a:pt x="7724335" y="5142263"/>
                </a:cubicBezTo>
                <a:cubicBezTo>
                  <a:pt x="6057234" y="5193998"/>
                  <a:pt x="1554814" y="5230817"/>
                  <a:pt x="0" y="5142263"/>
                </a:cubicBezTo>
                <a:cubicBezTo>
                  <a:pt x="121715" y="4211371"/>
                  <a:pt x="137784" y="1648316"/>
                  <a:pt x="0" y="0"/>
                </a:cubicBezTo>
                <a:close/>
              </a:path>
              <a:path w="7724335" h="5142263" stroke="0" extrusionOk="0">
                <a:moveTo>
                  <a:pt x="0" y="0"/>
                </a:moveTo>
                <a:cubicBezTo>
                  <a:pt x="2403270" y="-79273"/>
                  <a:pt x="6513476" y="-136288"/>
                  <a:pt x="7724335" y="0"/>
                </a:cubicBezTo>
                <a:cubicBezTo>
                  <a:pt x="7842599" y="1510126"/>
                  <a:pt x="7733019" y="3200231"/>
                  <a:pt x="7724335" y="5142263"/>
                </a:cubicBezTo>
                <a:cubicBezTo>
                  <a:pt x="5302427" y="4984023"/>
                  <a:pt x="1650832" y="5295218"/>
                  <a:pt x="0" y="5142263"/>
                </a:cubicBezTo>
                <a:cubicBezTo>
                  <a:pt x="-75414" y="3663052"/>
                  <a:pt x="37193" y="131087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5074661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746099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Моторные сказки</Template>
  <TotalTime>1</TotalTime>
  <Words>201</Words>
  <Application>Microsoft Office PowerPoint</Application>
  <PresentationFormat>Широкоэкранный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Aptos</vt:lpstr>
      <vt:lpstr>Aptos Display</vt:lpstr>
      <vt:lpstr>Arial</vt:lpstr>
      <vt:lpstr>Arial Narrow</vt:lpstr>
      <vt:lpstr>Monotype Corsiva</vt:lpstr>
      <vt:lpstr>Segoe Script</vt:lpstr>
      <vt:lpstr>Segoe UI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2026-01-29T06:33:58Z</dcterms:created>
  <dcterms:modified xsi:type="dcterms:W3CDTF">2026-01-29T06:35:52Z</dcterms:modified>
</cp:coreProperties>
</file>