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ms-powerpoint.slideshow.macroEnabled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D4D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3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65C00-205E-47E3-BEEF-25F4FA5F12C2}" type="datetimeFigureOut">
              <a:rPr lang="ru-RU" smtClean="0"/>
              <a:t>19.09.2022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C5127-3CB8-425F-8998-7C72EAD695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3463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65C00-205E-47E3-BEEF-25F4FA5F12C2}" type="datetimeFigureOut">
              <a:rPr lang="ru-RU" smtClean="0"/>
              <a:t>19.09.2022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C5127-3CB8-425F-8998-7C72EAD695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93813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65C00-205E-47E3-BEEF-25F4FA5F12C2}" type="datetimeFigureOut">
              <a:rPr lang="ru-RU" smtClean="0"/>
              <a:t>19.09.2022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C5127-3CB8-425F-8998-7C72EAD695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10997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65C00-205E-47E3-BEEF-25F4FA5F12C2}" type="datetimeFigureOut">
              <a:rPr lang="ru-RU" smtClean="0"/>
              <a:t>19.09.2022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C5127-3CB8-425F-8998-7C72EAD695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52054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65C00-205E-47E3-BEEF-25F4FA5F12C2}" type="datetimeFigureOut">
              <a:rPr lang="ru-RU" smtClean="0"/>
              <a:t>19.09.2022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C5127-3CB8-425F-8998-7C72EAD695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19001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65C00-205E-47E3-BEEF-25F4FA5F12C2}" type="datetimeFigureOut">
              <a:rPr lang="ru-RU" smtClean="0"/>
              <a:t>19.09.2022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C5127-3CB8-425F-8998-7C72EAD695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03246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65C00-205E-47E3-BEEF-25F4FA5F12C2}" type="datetimeFigureOut">
              <a:rPr lang="ru-RU" smtClean="0"/>
              <a:t>19.09.2022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C5127-3CB8-425F-8998-7C72EAD695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87958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65C00-205E-47E3-BEEF-25F4FA5F12C2}" type="datetimeFigureOut">
              <a:rPr lang="ru-RU" smtClean="0"/>
              <a:t>19.09.2022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C5127-3CB8-425F-8998-7C72EAD695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57166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65C00-205E-47E3-BEEF-25F4FA5F12C2}" type="datetimeFigureOut">
              <a:rPr lang="ru-RU" smtClean="0"/>
              <a:t>19.09.2022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C5127-3CB8-425F-8998-7C72EAD695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84392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65C00-205E-47E3-BEEF-25F4FA5F12C2}" type="datetimeFigureOut">
              <a:rPr lang="ru-RU" smtClean="0"/>
              <a:t>19.09.2022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C5127-3CB8-425F-8998-7C72EAD695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26186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65C00-205E-47E3-BEEF-25F4FA5F12C2}" type="datetimeFigureOut">
              <a:rPr lang="ru-RU" smtClean="0"/>
              <a:t>19.09.2022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C5127-3CB8-425F-8998-7C72EAD695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25548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465C00-205E-47E3-BEEF-25F4FA5F12C2}" type="datetimeFigureOut">
              <a:rPr lang="ru-RU" smtClean="0"/>
              <a:t>19.09.2022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4C5127-3CB8-425F-8998-7C72EAD695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783577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Desktop\1650883260_39-vsegda-pomnim-com-p-gora-manaraga-ural-foto-4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65"/>
          <a:stretch/>
        </p:blipFill>
        <p:spPr bwMode="auto">
          <a:xfrm>
            <a:off x="395536" y="332656"/>
            <a:ext cx="8520606" cy="626469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27584" y="620688"/>
            <a:ext cx="7676525" cy="70788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ru-RU" sz="4000" b="1" cap="none" spc="0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Презентация «НАШ ДОМ – УРАЛ»</a:t>
            </a:r>
            <a:endParaRPr lang="ru-RU" sz="4000" b="1" cap="none" spc="0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51883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G:\Desktop\malakhit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89" b="7628"/>
          <a:stretch/>
        </p:blipFill>
        <p:spPr bwMode="auto">
          <a:xfrm>
            <a:off x="467544" y="764704"/>
            <a:ext cx="8280920" cy="579520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059832" y="-99392"/>
            <a:ext cx="280608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Малахит</a:t>
            </a:r>
            <a:endParaRPr lang="ru-RU" sz="5400" b="1" cap="none" spc="0" dirty="0">
              <a:ln w="1905"/>
              <a:solidFill>
                <a:srgbClr val="FFFF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83787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G:\Desktop\img-2274-pr_3_m_b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5" r="6028"/>
          <a:stretch/>
        </p:blipFill>
        <p:spPr bwMode="auto">
          <a:xfrm>
            <a:off x="395536" y="260648"/>
            <a:ext cx="8321419" cy="631225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63980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G:\Desktop\3e300713304725235f1f021020a1--kartiny-i-panno-kartiny-iz-kamennoj-kroshki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94" t="2635" r="5962" b="3213"/>
          <a:stretch/>
        </p:blipFill>
        <p:spPr bwMode="auto">
          <a:xfrm>
            <a:off x="755576" y="404664"/>
            <a:ext cx="7704856" cy="6030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25334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G:\Desktop\1582031778_wildflowers_vsthemes_ru-26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46" r="4834"/>
          <a:stretch/>
        </p:blipFill>
        <p:spPr bwMode="auto">
          <a:xfrm>
            <a:off x="467544" y="339584"/>
            <a:ext cx="8284570" cy="622176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67993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G:\Desktop\1647178433_27-vsegda-pomnim-com-p-reka-ural-foto-2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1" r="4290"/>
          <a:stretch/>
        </p:blipFill>
        <p:spPr bwMode="auto">
          <a:xfrm>
            <a:off x="323528" y="236893"/>
            <a:ext cx="8491601" cy="628845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42909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G:\Desktop\652718_main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536"/>
          <a:stretch/>
        </p:blipFill>
        <p:spPr bwMode="auto">
          <a:xfrm>
            <a:off x="323528" y="222897"/>
            <a:ext cx="8504786" cy="641382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93018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G:\Desktop\file.[1]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74" b="100000" l="351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500" y="90488"/>
            <a:ext cx="5205413" cy="6675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65990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G:\Desktop\ugol-kamenniy-marki-dkom-fr-20100-mm_foto_largest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72" r="12787"/>
          <a:stretch/>
        </p:blipFill>
        <p:spPr bwMode="auto">
          <a:xfrm>
            <a:off x="395536" y="764704"/>
            <a:ext cx="8304111" cy="57801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411760" y="0"/>
            <a:ext cx="425802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Каменный уголь</a:t>
            </a:r>
            <a:endParaRPr lang="ru-RU" sz="4400" b="1" cap="none" spc="0" dirty="0">
              <a:ln w="1905"/>
              <a:solidFill>
                <a:srgbClr val="FFFF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174084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G:\Desktop\e753d3a0-47ee-11e8-80bc-005056800507.85043e358ed7caa7e38a5196e9b5e70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37" r="17908"/>
          <a:stretch/>
        </p:blipFill>
        <p:spPr bwMode="auto">
          <a:xfrm>
            <a:off x="323527" y="332656"/>
            <a:ext cx="5445175" cy="618254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G:\Desktop\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2564904"/>
            <a:ext cx="3548336" cy="354833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228184" y="764704"/>
            <a:ext cx="216367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Асбест</a:t>
            </a:r>
            <a:endParaRPr lang="ru-RU" sz="5400" b="1" cap="none" spc="0" dirty="0">
              <a:ln w="1905"/>
              <a:solidFill>
                <a:srgbClr val="FFFF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631794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G:\Desktop\8240554_original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92"/>
          <a:stretch/>
        </p:blipFill>
        <p:spPr bwMode="auto">
          <a:xfrm>
            <a:off x="1115616" y="944573"/>
            <a:ext cx="7663497" cy="552600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G:\Desktop\3(608)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73" r="10295"/>
          <a:stretch/>
        </p:blipFill>
        <p:spPr bwMode="auto">
          <a:xfrm>
            <a:off x="395536" y="2204864"/>
            <a:ext cx="3771461" cy="356802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479181" y="25152"/>
            <a:ext cx="224632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Золото</a:t>
            </a:r>
            <a:endParaRPr lang="ru-RU" sz="5400" b="1" cap="none" spc="0" dirty="0">
              <a:ln w="1905"/>
              <a:solidFill>
                <a:srgbClr val="FFFF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00749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G:\Desktop\flotationzheleznaya-ruda-6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24" r="1" b="17546"/>
          <a:stretch/>
        </p:blipFill>
        <p:spPr bwMode="auto">
          <a:xfrm>
            <a:off x="251520" y="1124744"/>
            <a:ext cx="8528731" cy="546773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195736" y="116632"/>
            <a:ext cx="472796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Железная руда</a:t>
            </a:r>
            <a:endParaRPr lang="ru-RU" sz="5400" b="1" cap="none" spc="0" dirty="0">
              <a:ln w="1905"/>
              <a:solidFill>
                <a:srgbClr val="FFFF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467380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G:\Desktop\e2eb0243f6f42676bdc43899c491df4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908720"/>
            <a:ext cx="7901755" cy="561827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115616" y="0"/>
            <a:ext cx="68203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Уральские с</a:t>
            </a:r>
            <a:r>
              <a:rPr lang="ru-RU" sz="5400" b="1" cap="none" spc="0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амоцветы</a:t>
            </a:r>
            <a:endParaRPr lang="ru-RU" sz="5400" b="1" cap="none" spc="0" dirty="0">
              <a:ln w="1905"/>
              <a:solidFill>
                <a:srgbClr val="FFFF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274730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16</Words>
  <Application>Microsoft Office PowerPoint</Application>
  <PresentationFormat>Экран (4:3)</PresentationFormat>
  <Paragraphs>7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Владимир Михайлов</dc:creator>
  <cp:lastModifiedBy>Владимир Михайлов</cp:lastModifiedBy>
  <cp:revision>4</cp:revision>
  <dcterms:created xsi:type="dcterms:W3CDTF">2022-09-19T08:24:04Z</dcterms:created>
  <dcterms:modified xsi:type="dcterms:W3CDTF">2022-09-19T08:59:34Z</dcterms:modified>
</cp:coreProperties>
</file>