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4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381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09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205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900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32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79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71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439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61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55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65C00-205E-47E3-BEEF-25F4FA5F12C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C5127-3CB8-425F-8998-7C72EAD69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8357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50883260_39-vsegda-pomnim-com-p-gora-manaraga-ural-foto-4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5"/>
          <a:stretch/>
        </p:blipFill>
        <p:spPr bwMode="auto">
          <a:xfrm>
            <a:off x="395536" y="332656"/>
            <a:ext cx="8520606" cy="6264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620688"/>
            <a:ext cx="7676525" cy="7078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Презентация «НАШ ДОМ – УРАЛ»</a:t>
            </a:r>
            <a:endParaRPr lang="ru-RU" sz="40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188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Desktop\malakhi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9" b="7628"/>
          <a:stretch/>
        </p:blipFill>
        <p:spPr bwMode="auto">
          <a:xfrm>
            <a:off x="467544" y="764704"/>
            <a:ext cx="8280920" cy="5795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-99392"/>
            <a:ext cx="2806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Малахит</a:t>
            </a:r>
            <a:endParaRPr lang="ru-RU" sz="54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378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Desktop\img-2274-pr_3_m_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5" r="6028"/>
          <a:stretch/>
        </p:blipFill>
        <p:spPr bwMode="auto">
          <a:xfrm>
            <a:off x="395536" y="260648"/>
            <a:ext cx="8321419" cy="6312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398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Desktop\3e300713304725235f1f021020a1--kartiny-i-panno-kartiny-iz-kamennoj-kroshk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4" t="2635" r="5962" b="3213"/>
          <a:stretch/>
        </p:blipFill>
        <p:spPr bwMode="auto">
          <a:xfrm>
            <a:off x="755576" y="404664"/>
            <a:ext cx="7704856" cy="60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533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Desktop\1582031778_wildflowers_vsthemes_ru-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6" r="4834"/>
          <a:stretch/>
        </p:blipFill>
        <p:spPr bwMode="auto">
          <a:xfrm>
            <a:off x="467544" y="339584"/>
            <a:ext cx="8284570" cy="6221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79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1647178433_27-vsegda-pomnim-com-p-reka-ural-foto-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1" r="4290"/>
          <a:stretch/>
        </p:blipFill>
        <p:spPr bwMode="auto">
          <a:xfrm>
            <a:off x="323528" y="236893"/>
            <a:ext cx="8491601" cy="628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290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Desktop\652718_mai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6"/>
          <a:stretch/>
        </p:blipFill>
        <p:spPr bwMode="auto">
          <a:xfrm>
            <a:off x="323528" y="222897"/>
            <a:ext cx="8504786" cy="64138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301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G:\Desktop\file.[1]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4" b="100000" l="35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90488"/>
            <a:ext cx="5205413" cy="667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599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Desktop\ugol-kamenniy-marki-dkom-fr-20100-mm_foto_larges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2" r="12787"/>
          <a:stretch/>
        </p:blipFill>
        <p:spPr bwMode="auto">
          <a:xfrm>
            <a:off x="395536" y="764704"/>
            <a:ext cx="8304111" cy="5780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0"/>
            <a:ext cx="42580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Каменный уголь</a:t>
            </a:r>
            <a:endParaRPr lang="ru-RU" sz="44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7408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Desktop\e753d3a0-47ee-11e8-80bc-005056800507.85043e358ed7caa7e38a5196e9b5e7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7" r="17908"/>
          <a:stretch/>
        </p:blipFill>
        <p:spPr bwMode="auto">
          <a:xfrm>
            <a:off x="323527" y="332656"/>
            <a:ext cx="5445175" cy="61825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Desktop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64904"/>
            <a:ext cx="3548336" cy="3548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28184" y="764704"/>
            <a:ext cx="21636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Асбест</a:t>
            </a:r>
            <a:endParaRPr lang="ru-RU" sz="54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3179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Desktop\8240554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2"/>
          <a:stretch/>
        </p:blipFill>
        <p:spPr bwMode="auto">
          <a:xfrm>
            <a:off x="1115616" y="944573"/>
            <a:ext cx="7663497" cy="55260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Desktop\3(608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3" r="10295"/>
          <a:stretch/>
        </p:blipFill>
        <p:spPr bwMode="auto">
          <a:xfrm>
            <a:off x="395536" y="2204864"/>
            <a:ext cx="3771461" cy="3568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79181" y="25152"/>
            <a:ext cx="2246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Золото</a:t>
            </a:r>
            <a:endParaRPr lang="ru-RU" sz="54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074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Desktop\flotationzheleznaya-ruda-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24" r="1" b="17546"/>
          <a:stretch/>
        </p:blipFill>
        <p:spPr bwMode="auto">
          <a:xfrm>
            <a:off x="251520" y="1124744"/>
            <a:ext cx="8528731" cy="5467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116632"/>
            <a:ext cx="47279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Железная руда</a:t>
            </a:r>
            <a:endParaRPr lang="ru-RU" sz="54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6738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Desktop\e2eb0243f6f42676bdc43899c491df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901755" cy="561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0"/>
            <a:ext cx="68203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Уральские с</a:t>
            </a:r>
            <a:r>
              <a:rPr lang="ru-RU" sz="54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амоцветы</a:t>
            </a:r>
            <a:endParaRPr lang="ru-RU" sz="54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7473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16</Words>
  <Application>Microsoft Office PowerPoint</Application>
  <PresentationFormat>Экран (4:3)</PresentationFormat>
  <Paragraphs>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4</cp:revision>
  <dcterms:created xsi:type="dcterms:W3CDTF">2022-09-19T08:24:04Z</dcterms:created>
  <dcterms:modified xsi:type="dcterms:W3CDTF">2022-09-19T08:59:34Z</dcterms:modified>
</cp:coreProperties>
</file>