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48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BE34B29-30B9-4D93-BD36-CEEA70EC2DC1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D8209E-60B9-4990-9E90-EB564D920AE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E34B29-30B9-4D93-BD36-CEEA70EC2DC1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D8209E-60B9-4990-9E90-EB564D920A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E34B29-30B9-4D93-BD36-CEEA70EC2DC1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D8209E-60B9-4990-9E90-EB564D920A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E34B29-30B9-4D93-BD36-CEEA70EC2DC1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D8209E-60B9-4990-9E90-EB564D920A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BE34B29-30B9-4D93-BD36-CEEA70EC2DC1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D8209E-60B9-4990-9E90-EB564D920AE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E34B29-30B9-4D93-BD36-CEEA70EC2DC1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D8209E-60B9-4990-9E90-EB564D920AE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E34B29-30B9-4D93-BD36-CEEA70EC2DC1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D8209E-60B9-4990-9E90-EB564D920A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E34B29-30B9-4D93-BD36-CEEA70EC2DC1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D8209E-60B9-4990-9E90-EB564D920AE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E34B29-30B9-4D93-BD36-CEEA70EC2DC1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D8209E-60B9-4990-9E90-EB564D920A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BE34B29-30B9-4D93-BD36-CEEA70EC2DC1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D8209E-60B9-4990-9E90-EB564D920AE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BE34B29-30B9-4D93-BD36-CEEA70EC2DC1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D8209E-60B9-4990-9E90-EB564D920AE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BE34B29-30B9-4D93-BD36-CEEA70EC2DC1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D8209E-60B9-4990-9E90-EB564D920AE2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esktop\3db414c4b7fe6c495631e2c4a71e253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414908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Мой край. То нежный, то суровый, </a:t>
            </a:r>
          </a:p>
          <a:p>
            <a:r>
              <a:rPr lang="ru-RU" dirty="0"/>
              <a:t>С годами ставший дорогим, </a:t>
            </a:r>
          </a:p>
          <a:p>
            <a:r>
              <a:rPr lang="ru-RU" dirty="0"/>
              <a:t>Прими возвышенное слово, </a:t>
            </a:r>
          </a:p>
          <a:p>
            <a:r>
              <a:rPr lang="ru-RU" dirty="0"/>
              <a:t>Тебе пою я этот гимн. </a:t>
            </a:r>
          </a:p>
          <a:p>
            <a:r>
              <a:rPr lang="ru-RU" dirty="0"/>
              <a:t>Ты, словно друг, соединяешь </a:t>
            </a:r>
          </a:p>
          <a:p>
            <a:r>
              <a:rPr lang="ru-RU" dirty="0"/>
              <a:t>Восток и Запад меж собой </a:t>
            </a:r>
          </a:p>
          <a:p>
            <a:r>
              <a:rPr lang="ru-RU" dirty="0"/>
              <a:t>И над равнинами взлетаешь </a:t>
            </a:r>
          </a:p>
          <a:p>
            <a:r>
              <a:rPr lang="ru-RU" dirty="0"/>
              <a:t>Хребтами в дымке голубой …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999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Desktop\УРАЛ\scale_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1" cy="686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16632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>
                <a:solidFill>
                  <a:schemeClr val="bg1"/>
                </a:solidFill>
              </a:rPr>
              <a:t>Их поселения (городища) стояли на берегах рек.</a:t>
            </a:r>
          </a:p>
        </p:txBody>
      </p:sp>
    </p:spTree>
    <p:extLst>
      <p:ext uri="{BB962C8B-B14F-4D97-AF65-F5344CB8AC3E}">
        <p14:creationId xmlns:p14="http://schemas.microsoft.com/office/powerpoint/2010/main" val="77726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Desktop\УРАЛ\scale_1200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6"/>
          <a:stretch/>
        </p:blipFill>
        <p:spPr bwMode="auto">
          <a:xfrm>
            <a:off x="0" y="16"/>
            <a:ext cx="9178264" cy="685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19872" y="4941168"/>
            <a:ext cx="55126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Суровые условия жизни: низкие температуры, пронизывающие ветра </a:t>
            </a:r>
            <a:r>
              <a:rPr lang="ru-RU" b="1" dirty="0"/>
              <a:t>– заставляли обеспечивать себя надежной защитой  от холода. Поэтому самой теплой обувью были валенки. Они относятся к типу валяной обуви. Коми называли такую работу «катанием». </a:t>
            </a:r>
          </a:p>
        </p:txBody>
      </p:sp>
    </p:spTree>
    <p:extLst>
      <p:ext uri="{BB962C8B-B14F-4D97-AF65-F5344CB8AC3E}">
        <p14:creationId xmlns:p14="http://schemas.microsoft.com/office/powerpoint/2010/main" val="276990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:\Desktop\УРАЛ\EoUAOUUXEAcWhk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3" t="9644" r="-107" b="-23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88024" y="188640"/>
            <a:ext cx="4086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Еще одним любимым  ремеслом  коми была работа с кожей. Она  требовала немало усилий. Сначала сырье вымачивали, затем помещали в известковую жидкость, удаляли шерсть, отправляли на дубление в настой ивовой коры, а затем уже сушили. </a:t>
            </a:r>
          </a:p>
        </p:txBody>
      </p:sp>
    </p:spTree>
    <p:extLst>
      <p:ext uri="{BB962C8B-B14F-4D97-AF65-F5344CB8AC3E}">
        <p14:creationId xmlns:p14="http://schemas.microsoft.com/office/powerpoint/2010/main" val="366587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:\Desktop\УРАЛ\60564334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6295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11960" y="9964"/>
            <a:ext cx="49275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Особое место в быту занимало гончарное ремесло, которое  было исключительно женским занятием. Секреты работы с глиной особым ленточно-жгутовым способом хранились в семьях. </a:t>
            </a:r>
          </a:p>
        </p:txBody>
      </p:sp>
    </p:spTree>
    <p:extLst>
      <p:ext uri="{BB962C8B-B14F-4D97-AF65-F5344CB8AC3E}">
        <p14:creationId xmlns:p14="http://schemas.microsoft.com/office/powerpoint/2010/main" val="286425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:\Desktop\УРАЛ\f1ea3804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16632"/>
            <a:ext cx="8478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Обилие грибов, северных ягод и питательных кедровых орешков компенсировало недостаток в минеральных веществах и витаминах. Обилие грибов, северных ягод и питательных кедровых орешков компенсировало недостаток в минеральных веществах и витаминах. </a:t>
            </a:r>
          </a:p>
        </p:txBody>
      </p:sp>
    </p:spTree>
    <p:extLst>
      <p:ext uri="{BB962C8B-B14F-4D97-AF65-F5344CB8AC3E}">
        <p14:creationId xmlns:p14="http://schemas.microsoft.com/office/powerpoint/2010/main" val="69110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:\Desktop\УРАЛ\rybal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488" y="-29616"/>
            <a:ext cx="9183488" cy="688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Суровый и неблагоприятный климат не позволял активно возделывать земли, поэтому народ коми  занимался , в основном,  охотой на пушного зверя (песца, белку, горностая) и рыбной ловлей.  Рыбалка, как правило, начиналась в конце лета и продолжалась до поздней осени, когда реки уже были полны  запасами карпа, плотвы и налима.</a:t>
            </a: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906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:\Desktop\УРАЛ\t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06" y="0"/>
            <a:ext cx="91912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11960" y="4046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</a:rPr>
              <a:t>Башкиры</a:t>
            </a:r>
            <a:r>
              <a:rPr lang="ru-RU" dirty="0">
                <a:solidFill>
                  <a:schemeClr val="bg1"/>
                </a:solidFill>
              </a:rPr>
              <a:t> – невероятно древний народ, один из первых коренных народов  </a:t>
            </a:r>
            <a:r>
              <a:rPr lang="ru-RU" dirty="0"/>
              <a:t>Урала. </a:t>
            </a:r>
          </a:p>
        </p:txBody>
      </p:sp>
    </p:spTree>
    <p:extLst>
      <p:ext uri="{BB962C8B-B14F-4D97-AF65-F5344CB8AC3E}">
        <p14:creationId xmlns:p14="http://schemas.microsoft.com/office/powerpoint/2010/main" val="260178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:\Desktop\УРАЛ\urta14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390"/>
            <a:ext cx="9144000" cy="687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16632"/>
            <a:ext cx="8496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Башкиры были кочевники. Им часто приходилось переходить с одного места на </a:t>
            </a:r>
            <a:r>
              <a:rPr lang="ru-RU" dirty="0" smtClean="0">
                <a:solidFill>
                  <a:schemeClr val="bg1"/>
                </a:solidFill>
              </a:rPr>
              <a:t>другое (кочевать). Кочевали они потому, что табуны коней, стада овец выедали, вытаптывали траву. Их перегоняли на другое, богатое травой пастбище. Поэтому башкирам жить приходилось во временных жилищах (юртах). Юрта (</a:t>
            </a:r>
            <a:r>
              <a:rPr lang="ru-RU" dirty="0" err="1" smtClean="0">
                <a:solidFill>
                  <a:schemeClr val="bg1"/>
                </a:solidFill>
              </a:rPr>
              <a:t>тирмэ</a:t>
            </a:r>
            <a:r>
              <a:rPr lang="ru-RU" dirty="0" smtClean="0">
                <a:solidFill>
                  <a:schemeClr val="bg1"/>
                </a:solidFill>
              </a:rPr>
              <a:t>) была очень удобной для жизни людей. Она легко складывалась, перевозилась и так же легко устанавливалась на новом месте. Юрта хорошо защищала людей от перемен погоды. Собиралась она из тонких жердей и покрывалась серым войлоком — это плотное, толстое, шерстяное полотно.  С одной стороны, обычно с южной, делалась дверь. В поиске </a:t>
            </a:r>
            <a:r>
              <a:rPr lang="ru-RU" dirty="0">
                <a:solidFill>
                  <a:schemeClr val="bg1"/>
                </a:solidFill>
              </a:rPr>
              <a:t>новых пастбищ башкиры каждую весну меняли места своих стойбищ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18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:\Desktop\УРАЛ\7c118f9s-19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2656"/>
            <a:ext cx="4680520" cy="35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3789040"/>
            <a:ext cx="86409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На Урале второе место по численности занимает татарский народ, уступающий только лишь русским. Татарские дома имели одну особенность — деление дома на две части. Одна из них считается мужской, а другая – женской. Чтобы разграничить эти территории, использовали специальную штору – «</a:t>
            </a:r>
            <a:r>
              <a:rPr lang="ru-RU" dirty="0" err="1"/>
              <a:t>чаршау</a:t>
            </a:r>
            <a:r>
              <a:rPr lang="ru-RU" dirty="0"/>
              <a:t>», а в редких случаях – деревянную перегородку. На Урале второе место по численности занимает татарский народ, уступающий только лишь русским. Татарские дома имели одну особенность — деление дома на две части. Одна из них считается мужской, а другая – женской. Чтобы разграничить эти территории, использовали специальную штору – «</a:t>
            </a:r>
            <a:r>
              <a:rPr lang="ru-RU" dirty="0" err="1"/>
              <a:t>чаршау</a:t>
            </a:r>
            <a:r>
              <a:rPr lang="ru-RU" dirty="0"/>
              <a:t>», а в редких случаях – деревянную перегородку. </a:t>
            </a:r>
          </a:p>
        </p:txBody>
      </p:sp>
    </p:spTree>
    <p:extLst>
      <p:ext uri="{BB962C8B-B14F-4D97-AF65-F5344CB8AC3E}">
        <p14:creationId xmlns:p14="http://schemas.microsoft.com/office/powerpoint/2010/main" val="227322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G:\Desktop\УРАЛ\interesnye-tradicii-tatar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9752" y="116632"/>
            <a:ext cx="66064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В татарских традициях важное место занимают яркие цвета. Они используются для украшения дома, двора и одежды. Чаще всего можно встретить пёструю вышивку. В татарских традициях важное место занимают яркие цвета. Они используются для украшения дома, двора и одежды. Чаще всего можно встретить пёструю вышивку. </a:t>
            </a:r>
          </a:p>
        </p:txBody>
      </p:sp>
    </p:spTree>
    <p:extLst>
      <p:ext uri="{BB962C8B-B14F-4D97-AF65-F5344CB8AC3E}">
        <p14:creationId xmlns:p14="http://schemas.microsoft.com/office/powerpoint/2010/main" val="81560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Desktop\Reka-Vishera-Permskij-kraj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2" t="1505" r="317" b="9171"/>
          <a:stretch/>
        </p:blipFill>
        <p:spPr bwMode="auto">
          <a:xfrm>
            <a:off x="-12803" y="0"/>
            <a:ext cx="9247206" cy="688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174" y="116632"/>
            <a:ext cx="61206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Урал</a:t>
            </a:r>
            <a:r>
              <a:rPr lang="ru-RU" dirty="0">
                <a:solidFill>
                  <a:schemeClr val="bg1"/>
                </a:solidFill>
              </a:rPr>
              <a:t> — это древнейшие на земле горы с многовековой историей и самобытностью народов его населяющих. А еще это уникальная природа. В горных хребтах Урала берут свое начало множество красивейших рек и стекаются воедино множество разнообразных культур, традиций и народностей. </a:t>
            </a:r>
          </a:p>
        </p:txBody>
      </p:sp>
    </p:spTree>
    <p:extLst>
      <p:ext uri="{BB962C8B-B14F-4D97-AF65-F5344CB8AC3E}">
        <p14:creationId xmlns:p14="http://schemas.microsoft.com/office/powerpoint/2010/main" val="311017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G:\Desktop\УРАЛ\scale_1200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7832140" cy="522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5589240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Особой чертой татар было гостеприимство. Они считают своим долгом пригласить гостя в дом, накормить и напоить его. На стол, как правило, ставились самые вкусные яства, которые готовили из мяса. Чаще всего это была баранина, птица и говядина. </a:t>
            </a:r>
          </a:p>
        </p:txBody>
      </p:sp>
    </p:spTree>
    <p:extLst>
      <p:ext uri="{BB962C8B-B14F-4D97-AF65-F5344CB8AC3E}">
        <p14:creationId xmlns:p14="http://schemas.microsoft.com/office/powerpoint/2010/main" val="336459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G:\Desktop\УРАЛ\t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0648"/>
            <a:ext cx="6684235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5373216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Праздники у татар праздновались всегда шумно и весело. Народный праздник сабантуй и сейчас остаётся самым любимым. Радость народа была связана с тем, что люди заканчивали посевные работы. И отмечался он всегда в начале лета, как правило шуточными народными играми. </a:t>
            </a:r>
          </a:p>
        </p:txBody>
      </p:sp>
    </p:spTree>
    <p:extLst>
      <p:ext uri="{BB962C8B-B14F-4D97-AF65-F5344CB8AC3E}">
        <p14:creationId xmlns:p14="http://schemas.microsoft.com/office/powerpoint/2010/main" val="227578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G:\Desktop\УРАЛ\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6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79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Desktop\УРАЛ\t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91048" y="2276872"/>
            <a:ext cx="284023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Издавна здесь проживали не только русские (</a:t>
            </a:r>
            <a:r>
              <a:rPr lang="ru-RU" dirty="0">
                <a:solidFill>
                  <a:schemeClr val="bg1"/>
                </a:solidFill>
              </a:rPr>
              <a:t>которые стали активно заселять Урал с XVII века), но и башкиры, татары, коми, манси, ненцы, марийцы, чуваши, мордва и другие народы. Однако и до прихода этих народностей наша родная  земля была заселена.  И одним из коренных народов были </a:t>
            </a:r>
            <a:r>
              <a:rPr lang="ru-RU" b="1" i="1" dirty="0">
                <a:solidFill>
                  <a:schemeClr val="bg1"/>
                </a:solidFill>
              </a:rPr>
              <a:t>Манси</a:t>
            </a:r>
            <a:r>
              <a:rPr lang="ru-RU" dirty="0">
                <a:solidFill>
                  <a:schemeClr val="bg1"/>
                </a:solidFill>
              </a:rPr>
              <a:t>, именуемые </a:t>
            </a:r>
            <a:r>
              <a:rPr lang="ru-RU" dirty="0" smtClean="0">
                <a:solidFill>
                  <a:schemeClr val="bg1"/>
                </a:solidFill>
              </a:rPr>
              <a:t>еще </a:t>
            </a:r>
            <a:r>
              <a:rPr lang="ru-RU" b="1" i="1" dirty="0">
                <a:solidFill>
                  <a:schemeClr val="bg1"/>
                </a:solidFill>
              </a:rPr>
              <a:t>вогулами.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76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Desktop\УРАЛ\t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"/>
            <a:ext cx="9142076" cy="685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1663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Вогулы жили племенами. Летом они жили в чумах, а зимовали либо в шалашах, </a:t>
            </a:r>
            <a:r>
              <a:rPr lang="ru-RU" dirty="0">
                <a:solidFill>
                  <a:schemeClr val="bg1"/>
                </a:solidFill>
              </a:rPr>
              <a:t>либо в юртах, внутри </a:t>
            </a:r>
            <a:r>
              <a:rPr lang="ru-RU" dirty="0" smtClean="0">
                <a:solidFill>
                  <a:schemeClr val="bg1"/>
                </a:solidFill>
              </a:rPr>
              <a:t>которых  </a:t>
            </a:r>
            <a:r>
              <a:rPr lang="ru-RU" dirty="0">
                <a:solidFill>
                  <a:schemeClr val="bg1"/>
                </a:solidFill>
              </a:rPr>
              <a:t>находился очаг. </a:t>
            </a:r>
          </a:p>
        </p:txBody>
      </p:sp>
    </p:spTree>
    <p:extLst>
      <p:ext uri="{BB962C8B-B14F-4D97-AF65-F5344CB8AC3E}">
        <p14:creationId xmlns:p14="http://schemas.microsoft.com/office/powerpoint/2010/main" val="145453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Desktop\УРАЛ\t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6093296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Пол </a:t>
            </a:r>
            <a:r>
              <a:rPr lang="ru-RU" b="1" dirty="0">
                <a:solidFill>
                  <a:schemeClr val="bg1"/>
                </a:solidFill>
              </a:rPr>
              <a:t>внутри юрты был земляной, а крыша плоская. Ее обычно укрывали бревнами и берестой. Основным занятием  манси была охота и рыбалка. </a:t>
            </a:r>
          </a:p>
        </p:txBody>
      </p:sp>
    </p:spTree>
    <p:extLst>
      <p:ext uri="{BB962C8B-B14F-4D97-AF65-F5344CB8AC3E}">
        <p14:creationId xmlns:p14="http://schemas.microsoft.com/office/powerpoint/2010/main" val="47196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G:\Desktop\УРАЛ\chelovek-v-svoey-stih_opt1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0" r="6323"/>
          <a:stretch/>
        </p:blipFill>
        <p:spPr bwMode="auto">
          <a:xfrm>
            <a:off x="1331640" y="260648"/>
            <a:ext cx="6300823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5157192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Самой желанной добычей считался лось, из шкуры которого шилась национальная одежда. Основными элементами рисунка были сердцевидные и рогообразные фигуры, волнообразные линии.  На охоту выходили, как правило,  осенью, когда в лесу было много дичи. </a:t>
            </a:r>
          </a:p>
        </p:txBody>
      </p:sp>
    </p:spTree>
    <p:extLst>
      <p:ext uri="{BB962C8B-B14F-4D97-AF65-F5344CB8AC3E}">
        <p14:creationId xmlns:p14="http://schemas.microsoft.com/office/powerpoint/2010/main" val="176170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Desktop\УРАЛ\955144415_302_0_3033_2048_1920x0_80_0_0_72cd1321669bde276ece2452497ecbc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14"/>
            <a:ext cx="9144232" cy="685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332656"/>
            <a:ext cx="7956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Передвигались манси на оленьих упряжках.  Они использовали их в качестве транспорта.  Именно на оленьих упряжкам можно было легко преодолевать большие расстояния по зимней тундре.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7000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Desktop\УРАЛ\t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384"/>
            <a:ext cx="9204514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26064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Коми </a:t>
            </a:r>
            <a:r>
              <a:rPr lang="ru-RU" b="1" dirty="0"/>
              <a:t>– </a:t>
            </a:r>
            <a:r>
              <a:rPr lang="ru-RU" dirty="0"/>
              <a:t>народ, который жил  в таежной зоне  Северного </a:t>
            </a:r>
            <a:r>
              <a:rPr lang="ru-RU" dirty="0" err="1"/>
              <a:t>Приуралья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6836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гры УРАЛА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игры УРАЛА</Template>
  <TotalTime>3</TotalTime>
  <Words>837</Words>
  <Application>Microsoft Office PowerPoint</Application>
  <PresentationFormat>Экран (4:3)</PresentationFormat>
  <Paragraphs>29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игры УРАЛА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 Михайлов</dc:creator>
  <cp:lastModifiedBy>Владимир Михайлов</cp:lastModifiedBy>
  <cp:revision>1</cp:revision>
  <dcterms:created xsi:type="dcterms:W3CDTF">2021-09-30T06:07:14Z</dcterms:created>
  <dcterms:modified xsi:type="dcterms:W3CDTF">2021-09-30T06:10:55Z</dcterms:modified>
</cp:coreProperties>
</file>