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C2E9A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1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0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1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0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6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5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3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0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76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5CE7E-777C-4816-9526-ADCCF5698191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B714-AB77-4098-AE66-E7321A326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Desktop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2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tumblr_5032646b74fc275a68f8741554bd6527_c0d5aa73_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8"/>
            <a:ext cx="9143098" cy="68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56895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Одной </a:t>
            </a: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из главных задач ФГОС является сохранение и поддержка индивидуальности ребёнка, развитие его способностей и творческого потенциала.</a:t>
            </a:r>
          </a:p>
        </p:txBody>
      </p:sp>
      <p:pic>
        <p:nvPicPr>
          <p:cNvPr id="2051" name="Picture 3" descr="G:\Desktop\06-deti_na_klaviatu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8136904" cy="36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5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tumblr_5032646b74fc275a68f8741554bd6527_c0d5aa73_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8"/>
            <a:ext cx="9143098" cy="68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676456" cy="6370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  <a:latin typeface="Arial Narrow" pitchFamily="34" charset="0"/>
              </a:rPr>
              <a:t>Цель кружка </a:t>
            </a:r>
            <a:r>
              <a:rPr lang="ru-RU" sz="2400" dirty="0">
                <a:latin typeface="Arial Narrow" pitchFamily="34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</a:rPr>
              <a:t>помочь детям активно войти в мир музыки, под воздействием которой дети способны раскрыть свои музыкально - творческие способности.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itchFamily="34" charset="0"/>
              </a:rPr>
              <a:t> </a:t>
            </a:r>
          </a:p>
          <a:p>
            <a:r>
              <a:rPr lang="ru-RU" sz="2400" b="1" i="1" dirty="0">
                <a:solidFill>
                  <a:srgbClr val="FF3399"/>
                </a:solidFill>
                <a:latin typeface="Arial Narrow" pitchFamily="34" charset="0"/>
              </a:rPr>
              <a:t>Задачи: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расширять кругозор детей через знакомство с музыкальной культурой и музыкальными инструментами;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формировать музыкальные способности: чувство ритма, </a:t>
            </a:r>
            <a:r>
              <a:rPr lang="ru-RU" sz="2400" dirty="0" err="1">
                <a:solidFill>
                  <a:srgbClr val="6C2E9A"/>
                </a:solidFill>
                <a:latin typeface="Arial Narrow" pitchFamily="34" charset="0"/>
              </a:rPr>
              <a:t>звуковысотный</a:t>
            </a: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 и тембровый слух;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знакомить детей с приемами игры на детских музыкальных инструментах: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развивать творческую активность;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приобщать к инструментальной музыке и самостоятельному осмысленному </a:t>
            </a:r>
            <a:r>
              <a:rPr lang="ru-RU" sz="2400" dirty="0" err="1">
                <a:solidFill>
                  <a:srgbClr val="6C2E9A"/>
                </a:solidFill>
                <a:latin typeface="Arial Narrow" pitchFamily="34" charset="0"/>
              </a:rPr>
              <a:t>музицированию</a:t>
            </a: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развивать чувство ансамбля, слаженность звучания оркестра;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6C2E9A"/>
                </a:solidFill>
                <a:latin typeface="Arial Narrow" pitchFamily="34" charset="0"/>
              </a:rPr>
              <a:t>воспитывать целеустремленность, ответственность, дисциплинированность.</a:t>
            </a:r>
          </a:p>
        </p:txBody>
      </p:sp>
      <p:pic>
        <p:nvPicPr>
          <p:cNvPr id="4" name="Picture 3" descr="G:\Desktop\ltX4rG5w2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5" b="26762"/>
          <a:stretch/>
        </p:blipFill>
        <p:spPr bwMode="auto">
          <a:xfrm>
            <a:off x="3635896" y="1124744"/>
            <a:ext cx="4000433" cy="9867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63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esktop\tumblr_5032646b74fc275a68f8741554bd6527_c0d5aa73_2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8"/>
            <a:ext cx="9143098" cy="68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Franklin Gothic Book" pitchFamily="34" charset="0"/>
              </a:rPr>
              <a:t>                            </a:t>
            </a:r>
            <a:r>
              <a:rPr lang="ru-RU" sz="2400" b="1" i="1" dirty="0" smtClean="0">
                <a:solidFill>
                  <a:srgbClr val="CC00CC"/>
                </a:solidFill>
                <a:latin typeface="Franklin Gothic Book" pitchFamily="34" charset="0"/>
              </a:rPr>
              <a:t>В </a:t>
            </a:r>
            <a:r>
              <a:rPr lang="ru-RU" sz="2400" b="1" i="1" dirty="0">
                <a:solidFill>
                  <a:srgbClr val="CC00CC"/>
                </a:solidFill>
                <a:latin typeface="Franklin Gothic Book" pitchFamily="34" charset="0"/>
              </a:rPr>
              <a:t>структуру занятия входит</a:t>
            </a:r>
            <a:r>
              <a:rPr lang="ru-RU" sz="2400" b="1" i="1" dirty="0" smtClean="0">
                <a:solidFill>
                  <a:srgbClr val="CC00CC"/>
                </a:solidFill>
                <a:latin typeface="Franklin Gothic Book" pitchFamily="34" charset="0"/>
              </a:rPr>
              <a:t>:</a:t>
            </a:r>
            <a:endParaRPr lang="ru-RU" sz="2400" dirty="0">
              <a:solidFill>
                <a:srgbClr val="CC00CC"/>
              </a:solidFill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приветствие</a:t>
            </a: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ознакомление с музыкально – теоретическими знаниями, новыми произведениями;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игры-упражнения;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совершенствование отдельных 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партий и </a:t>
            </a: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разучивание произведений;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повторение и совершенствование выразительного исполнения уже знакомых произведений;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Segoe Print" pitchFamily="2" charset="0"/>
              </a:rPr>
              <a:t>музыкальные игры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3074" name="Picture 2" descr="G:\Desktop\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449960" cy="24794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esktop\IMG_20250417_1558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824941" cy="2868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67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енова М.В. (МА ДОУ №32 г. Краснотурьинск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Семенова М.В. (МА ДОУ №32 г. Краснотурьинск)</Template>
  <TotalTime>14</TotalTime>
  <Words>40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Семенова М.В. (МА ДОУ №32 г. Краснотурьинск)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2</cp:revision>
  <dcterms:created xsi:type="dcterms:W3CDTF">2025-04-22T07:26:56Z</dcterms:created>
  <dcterms:modified xsi:type="dcterms:W3CDTF">2025-04-22T07:41:15Z</dcterms:modified>
</cp:coreProperties>
</file>