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71" r:id="rId6"/>
    <p:sldId id="272" r:id="rId7"/>
    <p:sldId id="284" r:id="rId8"/>
    <p:sldId id="273" r:id="rId9"/>
    <p:sldId id="274" r:id="rId10"/>
    <p:sldId id="283" r:id="rId11"/>
    <p:sldId id="279" r:id="rId12"/>
    <p:sldId id="267" r:id="rId13"/>
    <p:sldId id="268" r:id="rId14"/>
    <p:sldId id="269" r:id="rId15"/>
    <p:sldId id="270" r:id="rId16"/>
    <p:sldId id="28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5925"/>
    <a:srgbClr val="161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8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532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422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45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28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174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292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15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67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59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0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82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69147-87DB-4EF8-9BBA-1B0055AA52BF}" type="datetimeFigureOut">
              <a:rPr lang="ru-RU" smtClean="0"/>
              <a:t>23.01.2022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45F20-3E89-432D-B216-C53C4BFD95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25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9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8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3130" y="2132856"/>
            <a:ext cx="500169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«НАША АРМИЯ СИЛЬНА-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  <a:ea typeface="Batang" pitchFamily="18" charset="-127"/>
              </a:rPr>
              <a:t>ОХРАНЯЕТ МИР ОНА»</a:t>
            </a:r>
            <a:endParaRPr lang="ru-RU" sz="28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  <a:ea typeface="Batang" pitchFamily="18" charset="-127"/>
            </a:endParaRPr>
          </a:p>
        </p:txBody>
      </p:sp>
      <p:pic>
        <p:nvPicPr>
          <p:cNvPr id="2052" name="Picture 4" descr="G:\Desktop\1550430838_photo_frame_prw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33" l="0" r="99411">
                        <a14:foregroundMark x1="3298" y1="49000" x2="3298" y2="49000"/>
                        <a14:foregroundMark x1="2591" y1="43667" x2="2591" y2="43667"/>
                        <a14:foregroundMark x1="2591" y1="49000" x2="2591" y2="49000"/>
                        <a14:foregroundMark x1="3534" y1="52667" x2="3534" y2="52667"/>
                        <a14:foregroundMark x1="3651" y1="55667" x2="3651" y2="55667"/>
                        <a14:foregroundMark x1="5065" y1="59000" x2="5065" y2="59000"/>
                        <a14:foregroundMark x1="5889" y1="96167" x2="5889" y2="96167"/>
                        <a14:foregroundMark x1="47585" y1="88167" x2="47585" y2="88167"/>
                        <a14:foregroundMark x1="44641" y1="88333" x2="44641" y2="88333"/>
                        <a14:foregroundMark x1="49470" y1="87000" x2="50177" y2="86167"/>
                        <a14:foregroundMark x1="54064" y1="87333" x2="54064" y2="87333"/>
                        <a14:foregroundMark x1="67845" y1="95000" x2="67845" y2="95000"/>
                        <a14:foregroundMark x1="71967" y1="95500" x2="72438" y2="95500"/>
                        <a14:foregroundMark x1="81625" y1="95667" x2="81625" y2="95667"/>
                        <a14:foregroundMark x1="85748" y1="95833" x2="86926" y2="95167"/>
                        <a14:foregroundMark x1="89988" y1="94667" x2="92462" y2="93833"/>
                        <a14:foregroundMark x1="24853" y1="67667" x2="24853" y2="67667"/>
                        <a14:foregroundMark x1="24499" y1="63500" x2="24499" y2="63500"/>
                        <a14:foregroundMark x1="24499" y1="60167" x2="24499" y2="60167"/>
                        <a14:backgroundMark x1="19435" y1="18000" x2="19435" y2="1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" y="0"/>
            <a:ext cx="9157110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1268760"/>
            <a:ext cx="168405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161B0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 ДОУ №16</a:t>
            </a:r>
            <a:endParaRPr lang="ru-RU" sz="2000" b="1" cap="none" spc="0" dirty="0">
              <a:ln w="1905"/>
              <a:solidFill>
                <a:srgbClr val="161B0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3140968"/>
            <a:ext cx="53094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воспитатель КАЛИНИНА Ю.А. </a:t>
            </a:r>
          </a:p>
          <a:p>
            <a:pPr algn="ctr"/>
            <a:r>
              <a:rPr lang="ru-RU" sz="2000" b="1" dirty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sz="2000" b="1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узыкальный руководитель СЕМЕНОВА М.В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800" y="4653136"/>
            <a:ext cx="298139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161B0B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 Краснотурьинск 2022 г.</a:t>
            </a:r>
            <a:endParaRPr lang="ru-RU" sz="2000" b="1" cap="none" spc="0" dirty="0">
              <a:ln w="1905"/>
              <a:solidFill>
                <a:srgbClr val="161B0B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56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980728"/>
            <a:ext cx="6768752" cy="5184576"/>
          </a:xfrm>
          <a:prstGeom prst="rect">
            <a:avLst/>
          </a:prstGeom>
          <a:ln w="762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835696" y="260648"/>
            <a:ext cx="55008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Стенд, посвященный 900 дней Блокады </a:t>
            </a:r>
          </a:p>
        </p:txBody>
      </p:sp>
    </p:spTree>
    <p:extLst>
      <p:ext uri="{BB962C8B-B14F-4D97-AF65-F5344CB8AC3E}">
        <p14:creationId xmlns:p14="http://schemas.microsoft.com/office/powerpoint/2010/main" val="1187182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149080"/>
            <a:ext cx="2880320" cy="205902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9552" y="1700808"/>
            <a:ext cx="822960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Беседы, игры, НОД, экскурсии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20210121_160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2564904"/>
            <a:ext cx="2736304" cy="3648405"/>
          </a:xfrm>
          <a:prstGeom prst="rect">
            <a:avLst/>
          </a:prstGeom>
          <a:ln w="38100">
            <a:solidFill>
              <a:schemeClr val="tx1"/>
            </a:solidFill>
            <a:prstDash val="sysDot"/>
          </a:ln>
        </p:spPr>
      </p:pic>
      <p:pic>
        <p:nvPicPr>
          <p:cNvPr id="9" name="Рисунок 8" descr="IMG_20210121_1607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564904"/>
            <a:ext cx="2763380" cy="3582160"/>
          </a:xfrm>
          <a:prstGeom prst="rect">
            <a:avLst/>
          </a:prstGeom>
          <a:ln w="38100">
            <a:solidFill>
              <a:srgbClr val="495925"/>
            </a:solidFill>
            <a:prstDash val="sysDot"/>
          </a:ln>
        </p:spPr>
      </p:pic>
      <p:sp>
        <p:nvSpPr>
          <p:cNvPr id="13" name="Прямоугольник 12"/>
          <p:cNvSpPr/>
          <p:nvPr/>
        </p:nvSpPr>
        <p:spPr>
          <a:xfrm>
            <a:off x="1763688" y="260648"/>
            <a:ext cx="56348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</a:rPr>
              <a:t>Формы организации</a:t>
            </a:r>
          </a:p>
          <a:p>
            <a:pPr algn="ctr"/>
            <a:r>
              <a:rPr lang="ru-RU" sz="2400" b="1" dirty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</a:rPr>
              <a:t>н</a:t>
            </a:r>
            <a:r>
              <a:rPr lang="ru-RU" sz="2400" b="1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</a:rPr>
              <a:t>равственно-патриотического</a:t>
            </a:r>
          </a:p>
          <a:p>
            <a:pPr algn="ctr"/>
            <a:r>
              <a:rPr lang="ru-RU" sz="2400" b="1" dirty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</a:rPr>
              <a:t>в</a:t>
            </a:r>
            <a:r>
              <a:rPr lang="ru-RU" sz="2400" b="1" cap="none" spc="0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</a:rPr>
              <a:t>оспитания детей  6-7 года жизни</a:t>
            </a:r>
            <a:endParaRPr lang="ru-RU" sz="2400" b="1" cap="none" spc="0" dirty="0">
              <a:ln w="1905"/>
              <a:solidFill>
                <a:srgbClr val="49592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5122" name="Picture 2" descr="G:\Desktop\scale_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300" r="94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3211719" cy="1734328"/>
          </a:xfrm>
          <a:prstGeom prst="rect">
            <a:avLst/>
          </a:prstGeom>
          <a:noFill/>
          <a:ln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54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sktop\картинки сайт\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4"/>
          <a:stretch/>
        </p:blipFill>
        <p:spPr bwMode="auto">
          <a:xfrm>
            <a:off x="179512" y="3356992"/>
            <a:ext cx="5071075" cy="3168352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340768"/>
            <a:ext cx="29423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«ЧАС  ПАМЯТИ»,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освященный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Дню неизвестного солдата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декабря</a:t>
            </a:r>
          </a:p>
        </p:txBody>
      </p:sp>
      <p:pic>
        <p:nvPicPr>
          <p:cNvPr id="3075" name="Picture 3" descr="G:\Desktop\картинки сайт\cLQWEaCeKS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16458"/>
          <a:stretch/>
        </p:blipFill>
        <p:spPr bwMode="auto">
          <a:xfrm>
            <a:off x="4139952" y="1556792"/>
            <a:ext cx="4645316" cy="2808312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6044" y="188640"/>
            <a:ext cx="40581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ВИРТУАЛЬНАЯ ЭКСКУРСИЯ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Наши деды – славные победы!»,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освященный Дню героев Отечества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декабря</a:t>
            </a:r>
          </a:p>
        </p:txBody>
      </p:sp>
      <p:pic>
        <p:nvPicPr>
          <p:cNvPr id="4098" name="Picture 2" descr="G:\Desktop\c0e068ef118c7cb530672a118827ff4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5" b="100000" l="408" r="100000">
                        <a14:foregroundMark x1="76495" y1="11277" x2="76495" y2="11277"/>
                        <a14:foregroundMark x1="70652" y1="35190" x2="70652" y2="35190"/>
                        <a14:foregroundMark x1="62500" y1="43750" x2="62500" y2="43750"/>
                        <a14:foregroundMark x1="64946" y1="85734" x2="64946" y2="85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1632992" cy="16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esktop\detivvoenoiforme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9" r="98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62880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81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esktop\картинки сайт\23 ф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r="6744"/>
          <a:stretch/>
        </p:blipFill>
        <p:spPr bwMode="auto">
          <a:xfrm>
            <a:off x="611560" y="1628800"/>
            <a:ext cx="4460487" cy="2328425"/>
          </a:xfrm>
          <a:prstGeom prst="rect">
            <a:avLst/>
          </a:prstGeom>
          <a:noFill/>
          <a:ln w="28575">
            <a:solidFill>
              <a:srgbClr val="49592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esktop\картинки сайт\23 ф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26178"/>
          <a:stretch/>
        </p:blipFill>
        <p:spPr bwMode="auto">
          <a:xfrm>
            <a:off x="827584" y="4221088"/>
            <a:ext cx="3523785" cy="235004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esktop\картинки сайт\23 ф 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3" r="16243"/>
          <a:stretch/>
        </p:blipFill>
        <p:spPr bwMode="auto">
          <a:xfrm>
            <a:off x="5292080" y="1556792"/>
            <a:ext cx="3144644" cy="2255143"/>
          </a:xfrm>
          <a:prstGeom prst="rect">
            <a:avLst/>
          </a:prstGeom>
          <a:noFill/>
          <a:ln w="38100">
            <a:solidFill>
              <a:srgbClr val="49592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esktop\картинки сайт\23 ф 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-547" r="12841" b="547"/>
          <a:stretch/>
        </p:blipFill>
        <p:spPr bwMode="auto">
          <a:xfrm>
            <a:off x="4788024" y="4293096"/>
            <a:ext cx="3557486" cy="2039119"/>
          </a:xfrm>
          <a:prstGeom prst="rect">
            <a:avLst/>
          </a:prstGeom>
          <a:noFill/>
          <a:ln w="38100">
            <a:solidFill>
              <a:srgbClr val="49592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67744" y="116632"/>
            <a:ext cx="446346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 МОЛОДОГО БОЙЦА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«Смелый боец – всегда молодец!»,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освященная  Дню защитника отечества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 февраля</a:t>
            </a:r>
          </a:p>
        </p:txBody>
      </p:sp>
      <p:pic>
        <p:nvPicPr>
          <p:cNvPr id="6146" name="Picture 2" descr="G:\Desktop\img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010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51"/>
          <a:stretch/>
        </p:blipFill>
        <p:spPr bwMode="auto">
          <a:xfrm>
            <a:off x="6588224" y="116632"/>
            <a:ext cx="1019434" cy="131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esktop\png-transparent-defender-of-the-fatherland-day-23-february-russia-yandex-search-grafico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348" r="96413">
                        <a14:foregroundMark x1="37826" y1="7750" x2="37826" y2="7750"/>
                        <a14:foregroundMark x1="46413" y1="11625" x2="46413" y2="11625"/>
                        <a14:foregroundMark x1="43804" y1="8125" x2="43804" y2="8125"/>
                        <a14:foregroundMark x1="40435" y1="13375" x2="40435" y2="13375"/>
                        <a14:foregroundMark x1="40761" y1="18875" x2="40761" y2="18875"/>
                        <a14:foregroundMark x1="42283" y1="12000" x2="42283" y2="12000"/>
                        <a14:foregroundMark x1="37391" y1="12500" x2="37391" y2="12500"/>
                        <a14:foregroundMark x1="35543" y1="11125" x2="35543" y2="11125"/>
                        <a14:foregroundMark x1="33261" y1="37500" x2="33261" y2="37500"/>
                        <a14:foregroundMark x1="48261" y1="16750" x2="48261" y2="16750"/>
                        <a14:foregroundMark x1="39239" y1="15500" x2="39239" y2="15500"/>
                        <a14:foregroundMark x1="36630" y1="15000" x2="36630" y2="15000"/>
                        <a14:foregroundMark x1="40000" y1="3375" x2="40000" y2="3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1641409" cy="142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699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G:\Desktop\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6" b="13308"/>
          <a:stretch/>
        </p:blipFill>
        <p:spPr bwMode="auto">
          <a:xfrm>
            <a:off x="323528" y="4221088"/>
            <a:ext cx="4104456" cy="227117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Desktop\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1" b="12967"/>
          <a:stretch/>
        </p:blipFill>
        <p:spPr bwMode="auto">
          <a:xfrm>
            <a:off x="3275856" y="2924944"/>
            <a:ext cx="4071809" cy="2232248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52660" y="116632"/>
            <a:ext cx="681648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ВИДЕО-РАССКАЗ ОБ  ИСТОРИИ СОЗДАНИЯ ПАМЯТНИКА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НЕИЗВЕСТНОМУ СОЛДАТУ В г. БЕРЛИНЕ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(Онлайн-конкурс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Герои Отчизны моей!»)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 descr="G:\Desktop\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96752"/>
            <a:ext cx="1976220" cy="28083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G:\Desktop\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t="13991" r="16697" b="12967"/>
          <a:stretch/>
        </p:blipFill>
        <p:spPr bwMode="auto">
          <a:xfrm>
            <a:off x="5724128" y="1268760"/>
            <a:ext cx="3219928" cy="2386361"/>
          </a:xfrm>
          <a:prstGeom prst="rect">
            <a:avLst/>
          </a:prstGeom>
          <a:noFill/>
          <a:ln w="38100">
            <a:solidFill>
              <a:srgbClr val="495925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069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sktop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943989" cy="220960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7" name="Picture 3" descr="G:\Desktop\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12967" r="13462" b="12967"/>
          <a:stretch/>
        </p:blipFill>
        <p:spPr bwMode="auto">
          <a:xfrm>
            <a:off x="6012160" y="1268760"/>
            <a:ext cx="2676293" cy="2059774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Desktop\8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r="30274" b="11601"/>
          <a:stretch/>
        </p:blipFill>
        <p:spPr bwMode="auto">
          <a:xfrm>
            <a:off x="899592" y="3645024"/>
            <a:ext cx="1739590" cy="2888049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Desktop\9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8704" r="29506" b="5457"/>
          <a:stretch/>
        </p:blipFill>
        <p:spPr bwMode="auto">
          <a:xfrm>
            <a:off x="2843808" y="3645024"/>
            <a:ext cx="1773044" cy="2804415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Desktop\10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t="12626" r="6706" b="12967"/>
          <a:stretch/>
        </p:blipFill>
        <p:spPr bwMode="auto">
          <a:xfrm>
            <a:off x="5076056" y="3789040"/>
            <a:ext cx="3769112" cy="2430966"/>
          </a:xfrm>
          <a:prstGeom prst="rect">
            <a:avLst/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27584" y="260648"/>
            <a:ext cx="7483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ФЛЕШ-МОБ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 И РОДИТЕЛЕЙ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«ПЕСНИ НАШЕЙ ПОБЕДЫ»,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освященный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празднику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МАЯ (песня  М.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Блантер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Катюша»)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1" name="Picture 7" descr="G:\Desktop\ДИПЛОМЫ сайт\флешмоб катюш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1671620" cy="23661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299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sktop\1510311359_armiya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57250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02194" y="476672"/>
            <a:ext cx="472116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СЛУЖУ</a:t>
            </a:r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РОССИИ!</a:t>
            </a:r>
            <a:endParaRPr lang="ru-RU" sz="4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343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sktop\АРМИЯ\29179605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9593" r="6708" b="9268"/>
          <a:stretch/>
        </p:blipFill>
        <p:spPr bwMode="auto">
          <a:xfrm>
            <a:off x="1251" y="0"/>
            <a:ext cx="91427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Users\Константин.Константин-ПК\Desktop\IMG-20210115-WA00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59046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187624" y="1484784"/>
            <a:ext cx="68407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 –МУЗЕЙ  «Российская армия»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548680"/>
            <a:ext cx="668644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Развивающая </a:t>
            </a:r>
          </a:p>
          <a:p>
            <a:pPr algn="ctr"/>
            <a:r>
              <a:rPr lang="ru-RU" sz="2800" b="1" dirty="0" smtClean="0">
                <a:ln w="1905"/>
                <a:solidFill>
                  <a:srgbClr val="495925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tang" pitchFamily="18" charset="-127"/>
                <a:ea typeface="Batang" pitchFamily="18" charset="-127"/>
                <a:cs typeface="Times New Roman" pitchFamily="18" charset="0"/>
              </a:rPr>
              <a:t>предметно-пространственная среда </a:t>
            </a:r>
            <a:endParaRPr lang="ru-RU" sz="2800" b="1" cap="none" spc="0" dirty="0">
              <a:ln w="1905"/>
              <a:solidFill>
                <a:srgbClr val="495925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28213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95536" y="404664"/>
            <a:ext cx="8229600" cy="70609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Экспонаты мини-музея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0121_163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2952328" cy="39364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 descr="IMG_20210121_163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276872"/>
            <a:ext cx="2525001" cy="33123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 descr="IMG_20210121_1630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2420888"/>
            <a:ext cx="3024336" cy="388843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27584" y="1844824"/>
            <a:ext cx="16444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Северный флот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268760"/>
            <a:ext cx="20162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Ракетные войска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стратегического назначения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04248" y="1916832"/>
            <a:ext cx="1525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Морской флот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814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845376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63688" y="260648"/>
            <a:ext cx="54273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Флаг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пограничных войск, 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лаг России 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554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8293" y="476672"/>
            <a:ext cx="89402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Бинокль, фонарь, рация, компас, фляжка, противогаз, военный транспорт 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281631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124744"/>
            <a:ext cx="26883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052736"/>
            <a:ext cx="2232248" cy="23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068960"/>
            <a:ext cx="1872208" cy="1975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2544" y="3212976"/>
            <a:ext cx="16201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4211960" y="3356992"/>
            <a:ext cx="182270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3645024"/>
            <a:ext cx="231534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00309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материалы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764704"/>
            <a:ext cx="399417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Панорама, посвященная ВОВ</a:t>
            </a:r>
          </a:p>
        </p:txBody>
      </p:sp>
      <p:pic>
        <p:nvPicPr>
          <p:cNvPr id="22530" name="Picture 2" descr="C:\Users\Константин.Константин-ПК\Desktop\Новая папка\20210128_133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608512" cy="2592288"/>
          </a:xfrm>
          <a:prstGeom prst="rect">
            <a:avLst/>
          </a:prstGeom>
          <a:noFill/>
          <a:ln w="57150" cmpd="dbl">
            <a:solidFill>
              <a:schemeClr val="tx1"/>
            </a:solidFill>
            <a:prstDash val="sysDash"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573016"/>
            <a:ext cx="4864542" cy="2736304"/>
          </a:xfrm>
          <a:prstGeom prst="rect">
            <a:avLst/>
          </a:prstGeom>
          <a:noFill/>
          <a:ln w="57150" cmpd="dbl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4572000" y="2636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Иллюстрации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«Рода войск и военной техники»</a:t>
            </a:r>
          </a:p>
        </p:txBody>
      </p:sp>
      <p:pic>
        <p:nvPicPr>
          <p:cNvPr id="12" name="Picture 2" descr="G:\Desktop\soldat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" b="100000" l="10000" r="100000">
                        <a14:foregroundMark x1="59429" y1="70602" x2="59429" y2="7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1584176" cy="187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G:\Desktop\img_5702bf510c2a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5" b="99927" l="0" r="98818">
                        <a14:foregroundMark x1="32182" y1="36850" x2="32182" y2="3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293096"/>
            <a:ext cx="133465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255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4826136" cy="2835197"/>
          </a:xfrm>
          <a:prstGeom prst="rect">
            <a:avLst/>
          </a:prstGeom>
          <a:noFill/>
          <a:ln w="57150">
            <a:solidFill>
              <a:schemeClr val="tx1"/>
            </a:solidFill>
            <a:prstDash val="sysDash"/>
            <a:miter lim="800000"/>
            <a:headEnd/>
            <a:tailEnd/>
          </a:ln>
          <a:effectLst/>
        </p:spPr>
      </p:pic>
      <p:pic>
        <p:nvPicPr>
          <p:cNvPr id="5" name="Picture 5" descr="C:\Users\Константин.Константин-ПК\Desktop\Новая папка\20210128_140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752"/>
            <a:ext cx="4736525" cy="2664296"/>
          </a:xfrm>
          <a:prstGeom prst="rect">
            <a:avLst/>
          </a:prstGeom>
          <a:noFill/>
          <a:ln w="57150">
            <a:solidFill>
              <a:schemeClr val="tx1"/>
            </a:solidFill>
            <a:prstDash val="dash"/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2780928"/>
            <a:ext cx="304044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Портреты героев ВОВ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932040" y="260648"/>
            <a:ext cx="3695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Репродукции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картин художников о войне</a:t>
            </a:r>
          </a:p>
        </p:txBody>
      </p:sp>
      <p:pic>
        <p:nvPicPr>
          <p:cNvPr id="7170" name="Picture 2" descr="G:\Desktop\1614572383_43-p-soldat-na-belom-fone-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474" r="990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0648"/>
            <a:ext cx="2266028" cy="250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Desktop\f496682fef3c6d1a82b3737be8ae75b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1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05064"/>
            <a:ext cx="1842912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76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88640"/>
            <a:ext cx="3310971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Дидактически игры: </a:t>
            </a:r>
          </a:p>
          <a:p>
            <a:pPr algn="just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«Сложи орден из частей»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«Четвертый лишний» 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«Военные профессии»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3219152" cy="4104777"/>
          </a:xfrm>
          <a:prstGeom prst="rect">
            <a:avLst/>
          </a:prstGeom>
          <a:noFill/>
          <a:ln w="38100">
            <a:solidFill>
              <a:srgbClr val="495925"/>
            </a:solidFill>
            <a:prstDash val="sysDash"/>
            <a:miter lim="800000"/>
            <a:headEnd/>
            <a:tailEnd/>
          </a:ln>
          <a:effectLst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73960"/>
            <a:ext cx="4320480" cy="2899218"/>
          </a:xfrm>
          <a:prstGeom prst="rect">
            <a:avLst/>
          </a:prstGeom>
          <a:noFill/>
          <a:ln w="38100">
            <a:solidFill>
              <a:srgbClr val="495925"/>
            </a:solidFill>
            <a:prstDash val="sysDash"/>
            <a:miter lim="800000"/>
            <a:headEnd/>
            <a:tailEnd/>
          </a:ln>
          <a:effectLst/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5" y="3789040"/>
            <a:ext cx="4448301" cy="2592288"/>
          </a:xfrm>
          <a:prstGeom prst="rect">
            <a:avLst/>
          </a:prstGeom>
          <a:noFill/>
          <a:ln w="38100">
            <a:solidFill>
              <a:srgbClr val="495925"/>
            </a:solidFill>
            <a:prstDash val="sysDash"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21091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1680" y="260648"/>
            <a:ext cx="56192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«Военные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техника и профессии»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2376264" cy="2929669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lgDash"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221088"/>
            <a:ext cx="3960440" cy="2227747"/>
          </a:xfrm>
          <a:prstGeom prst="rect">
            <a:avLst/>
          </a:prstGeom>
          <a:noFill/>
          <a:ln w="38100">
            <a:solidFill>
              <a:srgbClr val="00B050"/>
            </a:solidFill>
            <a:prstDash val="lgDash"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908720"/>
            <a:ext cx="2363381" cy="2898460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lgDash"/>
            <a:miter lim="800000"/>
            <a:headEnd/>
            <a:tailEnd/>
          </a:ln>
          <a:effectLst/>
        </p:spPr>
      </p:pic>
      <p:pic>
        <p:nvPicPr>
          <p:cNvPr id="8194" name="Picture 2" descr="G:\Desktop\img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100000" l="0" r="79063">
                        <a14:foregroundMark x1="12708" y1="41528" x2="12708" y2="41528"/>
                        <a14:foregroundMark x1="13021" y1="55556" x2="13021" y2="55556"/>
                        <a14:foregroundMark x1="11875" y1="34306" x2="11875" y2="34306"/>
                        <a14:foregroundMark x1="14167" y1="31944" x2="14167" y2="31944"/>
                        <a14:foregroundMark x1="25521" y1="26667" x2="25521" y2="26667"/>
                        <a14:foregroundMark x1="22396" y1="16667" x2="22396" y2="16667"/>
                        <a14:foregroundMark x1="43333" y1="21667" x2="43333" y2="21667"/>
                        <a14:foregroundMark x1="38958" y1="12917" x2="38958" y2="12917"/>
                        <a14:foregroundMark x1="59062" y1="30833" x2="59062" y2="30833"/>
                        <a14:foregroundMark x1="60208" y1="36528" x2="60208" y2="36528"/>
                        <a14:foregroundMark x1="72500" y1="41944" x2="72500" y2="41944"/>
                        <a14:foregroundMark x1="69896" y1="55972" x2="69896" y2="55972"/>
                        <a14:foregroundMark x1="72708" y1="57917" x2="72708" y2="57917"/>
                        <a14:foregroundMark x1="68125" y1="57917" x2="68125" y2="57917"/>
                        <a14:foregroundMark x1="72188" y1="54028" x2="72188" y2="54028"/>
                        <a14:foregroundMark x1="67917" y1="51806" x2="67917" y2="51806"/>
                        <a14:foregroundMark x1="58750" y1="15139" x2="58750" y2="15139"/>
                        <a14:foregroundMark x1="60208" y1="30833" x2="60208" y2="30833"/>
                        <a14:foregroundMark x1="61042" y1="34583" x2="61042" y2="34583"/>
                        <a14:foregroundMark x1="43333" y1="20139" x2="43333" y2="20139"/>
                        <a14:foregroundMark x1="45625" y1="53750" x2="45625" y2="53750"/>
                        <a14:foregroundMark x1="41042" y1="59861" x2="41042" y2="59861"/>
                        <a14:foregroundMark x1="43854" y1="67083" x2="43854" y2="67083"/>
                        <a14:foregroundMark x1="37813" y1="56806" x2="37813" y2="56806"/>
                        <a14:foregroundMark x1="44479" y1="57083" x2="44479" y2="57083"/>
                        <a14:foregroundMark x1="43854" y1="58333" x2="43854" y2="58333"/>
                        <a14:foregroundMark x1="40104" y1="56806" x2="40104" y2="56806"/>
                        <a14:foregroundMark x1="59896" y1="66250" x2="59896" y2="66250"/>
                        <a14:foregroundMark x1="61875" y1="55556" x2="61875" y2="55556"/>
                        <a14:foregroundMark x1="50208" y1="50278" x2="50208" y2="50278"/>
                        <a14:foregroundMark x1="45625" y1="46806" x2="45625" y2="46806"/>
                        <a14:foregroundMark x1="43333" y1="44167" x2="43333" y2="44167"/>
                        <a14:foregroundMark x1="32708" y1="57500" x2="32708" y2="57500"/>
                        <a14:foregroundMark x1="28750" y1="20972" x2="28750" y2="20972"/>
                        <a14:foregroundMark x1="60729" y1="57500" x2="60729" y2="57500"/>
                        <a14:foregroundMark x1="48125" y1="56528" x2="48125" y2="56528"/>
                        <a14:foregroundMark x1="55313" y1="24028" x2="55313" y2="24028"/>
                        <a14:foregroundMark x1="57292" y1="25417" x2="57604" y2="24028"/>
                        <a14:foregroundMark x1="11563" y1="52500" x2="11563" y2="52500"/>
                        <a14:foregroundMark x1="24399" y1="34907" x2="24399" y2="34907"/>
                        <a14:foregroundMark x1="57649" y1="21754" x2="57649" y2="21754"/>
                        <a14:foregroundMark x1="59292" y1="12310" x2="59292" y2="12310"/>
                        <a14:foregroundMark x1="73578" y1="40304" x2="73578" y2="40304"/>
                        <a14:foregroundMark x1="71176" y1="59191" x2="71176" y2="59191"/>
                        <a14:foregroundMark x1="59039" y1="75042" x2="59039" y2="75042"/>
                        <a14:foregroundMark x1="58028" y1="67454" x2="58028" y2="67454"/>
                        <a14:foregroundMark x1="59671" y1="72850" x2="59671" y2="72850"/>
                        <a14:foregroundMark x1="62326" y1="78246" x2="62326" y2="78246"/>
                        <a14:foregroundMark x1="61315" y1="63406" x2="61315" y2="63406"/>
                        <a14:foregroundMark x1="56258" y1="65093" x2="56258" y2="65093"/>
                        <a14:foregroundMark x1="58281" y1="78246" x2="58281" y2="78246"/>
                        <a14:foregroundMark x1="63085" y1="82293" x2="63085" y2="82293"/>
                        <a14:foregroundMark x1="58028" y1="50759" x2="59292" y2="52108"/>
                        <a14:foregroundMark x1="44121" y1="72850" x2="44121" y2="72850"/>
                        <a14:foregroundMark x1="40329" y1="72344" x2="40329" y2="72344"/>
                        <a14:foregroundMark x1="40076" y1="67454" x2="40076" y2="67454"/>
                        <a14:foregroundMark x1="43363" y1="61046" x2="43363" y2="61046"/>
                        <a14:foregroundMark x1="37674" y1="76054" x2="37674" y2="76054"/>
                        <a14:foregroundMark x1="27813" y1="73693" x2="27813" y2="73693"/>
                        <a14:foregroundMark x1="14665" y1="58853" x2="14665" y2="58853"/>
                        <a14:foregroundMark x1="33628" y1="59191" x2="33628" y2="59191"/>
                        <a14:foregroundMark x1="45133" y1="56492" x2="45133" y2="56492"/>
                        <a14:foregroundMark x1="63338" y1="22260" x2="64475" y2="20911"/>
                        <a14:foregroundMark x1="67130" y1="16358" x2="69785" y2="12310"/>
                        <a14:foregroundMark x1="48546" y1="52108" x2="48546" y2="52108"/>
                        <a14:foregroundMark x1="49558" y1="49410" x2="49558" y2="49410"/>
                        <a14:foregroundMark x1="45386" y1="74705" x2="45386" y2="74705"/>
                        <a14:foregroundMark x1="47788" y1="52108" x2="47788" y2="52108"/>
                        <a14:foregroundMark x1="17699" y1="45700" x2="17699" y2="45700"/>
                        <a14:foregroundMark x1="20354" y1="15514" x2="20354" y2="15514"/>
                        <a14:foregroundMark x1="71555" y1="46543" x2="71555" y2="46543"/>
                        <a14:foregroundMark x1="12895" y1="61046" x2="12895" y2="61046"/>
                        <a14:foregroundMark x1="14665" y1="62901" x2="14665" y2="62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47"/>
          <a:stretch/>
        </p:blipFill>
        <p:spPr bwMode="auto">
          <a:xfrm>
            <a:off x="3131840" y="1268760"/>
            <a:ext cx="2592409" cy="246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660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</Template>
  <TotalTime>9</TotalTime>
  <Words>223</Words>
  <Application>Microsoft Office PowerPoint</Application>
  <PresentationFormat>Экран (4:3)</PresentationFormat>
  <Paragraphs>53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Презентация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Дидактические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Михайлов</dc:creator>
  <cp:lastModifiedBy>Владимир Михайлов</cp:lastModifiedBy>
  <cp:revision>2</cp:revision>
  <dcterms:created xsi:type="dcterms:W3CDTF">2022-01-23T07:48:56Z</dcterms:created>
  <dcterms:modified xsi:type="dcterms:W3CDTF">2022-01-23T07:58:32Z</dcterms:modified>
</cp:coreProperties>
</file>