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2317FA-A893-4640-8229-F2F818E66DB1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589F623-39F6-414C-8A69-8EC1BFE26D8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339a0e1449b6b4062056bc300d87e89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72808" cy="634253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4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6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189734" cy="269946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esktop\DSC_1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955235" cy="2636823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esktop\90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125838" cy="321226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esktop\37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17145" cy="264655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4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esktop\krasnotur11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618484" cy="367988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esktop\krasnoturinsk.info-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6264"/>
            <a:ext cx="4968552" cy="33150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3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3" cy="518457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0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esktop\krasnoturinsk.info-37820230964_4ba1b3d6e0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8450"/>
            <a:ext cx="7781854" cy="518283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0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esktop\28044975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t="-807" r="672" b="3176"/>
          <a:stretch/>
        </p:blipFill>
        <p:spPr bwMode="auto">
          <a:xfrm>
            <a:off x="611560" y="692696"/>
            <a:ext cx="8094575" cy="527267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6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3</cp:revision>
  <dcterms:created xsi:type="dcterms:W3CDTF">2020-06-29T10:02:34Z</dcterms:created>
  <dcterms:modified xsi:type="dcterms:W3CDTF">2020-06-29T10:24:59Z</dcterms:modified>
</cp:coreProperties>
</file>