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3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D2317FA-A893-4640-8229-F2F818E66DB1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589F623-39F6-414C-8A69-8EC1BFE26D8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339a0e1449b6b4062056bc300d87e893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7272808" cy="6342534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944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esktop\64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73016"/>
            <a:ext cx="3189734" cy="2699460"/>
          </a:xfrm>
          <a:prstGeom prst="rect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Desktop\DSC_15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3955235" cy="2636823"/>
          </a:xfrm>
          <a:prstGeom prst="rect">
            <a:avLst/>
          </a:prstGeom>
          <a:noFill/>
          <a:ln w="57150"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Desktop\90_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4125838" cy="3212260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Desktop\37_b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2656"/>
            <a:ext cx="3817145" cy="264655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543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Desktop\krasnotur111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2656"/>
            <a:ext cx="4618484" cy="3679887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Desktop\krasnoturinsk.info--1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6264"/>
            <a:ext cx="4968552" cy="3315064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330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Desktop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776863" cy="5184576"/>
          </a:xfrm>
          <a:prstGeom prst="rect">
            <a:avLst/>
          </a:prstGeom>
          <a:noFill/>
          <a:ln w="762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007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Desktop\krasnoturinsk.info-37820230964_4ba1b3d6e0_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8450"/>
            <a:ext cx="7781854" cy="5182838"/>
          </a:xfrm>
          <a:prstGeom prst="rect">
            <a:avLst/>
          </a:prstGeom>
          <a:noFill/>
          <a:ln w="762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601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Desktop\28044975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2" t="-807" r="672" b="3176"/>
          <a:stretch/>
        </p:blipFill>
        <p:spPr bwMode="auto">
          <a:xfrm>
            <a:off x="611560" y="692696"/>
            <a:ext cx="8094575" cy="5272675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364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22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Михайлов</dc:creator>
  <cp:lastModifiedBy>Владимир Михайлов</cp:lastModifiedBy>
  <cp:revision>3</cp:revision>
  <dcterms:created xsi:type="dcterms:W3CDTF">2020-06-29T10:02:34Z</dcterms:created>
  <dcterms:modified xsi:type="dcterms:W3CDTF">2020-06-29T10:24:59Z</dcterms:modified>
</cp:coreProperties>
</file>