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58" r:id="rId4"/>
    <p:sldId id="259" r:id="rId5"/>
    <p:sldId id="260" r:id="rId6"/>
    <p:sldId id="261" r:id="rId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5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8273-8774-41B5-BA40-C343559BDA56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BB14-0E0E-41CF-93CF-12E3400A8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34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8273-8774-41B5-BA40-C343559BDA56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BB14-0E0E-41CF-93CF-12E3400A8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02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8273-8774-41B5-BA40-C343559BDA56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BB14-0E0E-41CF-93CF-12E3400A8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90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8273-8774-41B5-BA40-C343559BDA56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BB14-0E0E-41CF-93CF-12E3400A8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9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8273-8774-41B5-BA40-C343559BDA56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BB14-0E0E-41CF-93CF-12E3400A8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5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8273-8774-41B5-BA40-C343559BDA56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BB14-0E0E-41CF-93CF-12E3400A8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86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8273-8774-41B5-BA40-C343559BDA56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BB14-0E0E-41CF-93CF-12E3400A8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87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8273-8774-41B5-BA40-C343559BDA56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BB14-0E0E-41CF-93CF-12E3400A8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0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8273-8774-41B5-BA40-C343559BDA56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BB14-0E0E-41CF-93CF-12E3400A8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4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8273-8774-41B5-BA40-C343559BDA56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BB14-0E0E-41CF-93CF-12E3400A8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21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8273-8774-41B5-BA40-C343559BDA56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BB14-0E0E-41CF-93CF-12E3400A8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0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C68273-8774-41B5-BA40-C343559BDA56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52BB14-0E0E-41CF-93CF-12E3400A8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79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ED2FFA-C368-765C-69D3-7F7833871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6598"/>
          <a:stretch/>
        </p:blipFill>
        <p:spPr>
          <a:xfrm>
            <a:off x="0" y="0"/>
            <a:ext cx="9172222" cy="686280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8DA07C-D76E-0201-C58A-71A5E8539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0" r="4512"/>
          <a:stretch/>
        </p:blipFill>
        <p:spPr>
          <a:xfrm>
            <a:off x="4639733" y="2658534"/>
            <a:ext cx="4504267" cy="419946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8B96C1-079F-5EE0-B1EC-341C40AB46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4350">
            <a:off x="5301380" y="3104443"/>
            <a:ext cx="2363143" cy="1772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512663-FFF9-BB43-7900-335DE5DB04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4211"/>
          <a:stretch/>
        </p:blipFill>
        <p:spPr>
          <a:xfrm rot="21086647">
            <a:off x="5679745" y="4876606"/>
            <a:ext cx="1702593" cy="1493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8EB861-5419-F245-BAAD-50A339F861A3}"/>
              </a:ext>
            </a:extLst>
          </p:cNvPr>
          <p:cNvSpPr txBox="1"/>
          <p:nvPr/>
        </p:nvSpPr>
        <p:spPr>
          <a:xfrm>
            <a:off x="-2523067" y="544171"/>
            <a:ext cx="11695289" cy="1897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800" b="1" kern="1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ru-RU" sz="3600" b="1" kern="1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МАСТЕР-КЛАСС </a:t>
            </a:r>
            <a:endParaRPr lang="ru-RU" sz="3600" b="1" kern="1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800" b="1" kern="1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ru-RU" sz="2800" b="1" kern="1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«МУЗЫКА НАС СВЯЗАЛА: КОММУНИКАТИВНЫЕ ИГРЫ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800" b="1" kern="1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                  С   ИСПОЛЬЗОВАНИЕМ ТЕХНОЛОГИИ </a:t>
            </a:r>
            <a:r>
              <a:rPr lang="en-US" sz="2800" b="1" kern="1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ELASTOBLAST</a:t>
            </a:r>
            <a:r>
              <a:rPr lang="ru-RU" sz="2800" b="1" kern="1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»</a:t>
            </a:r>
            <a:endParaRPr lang="ru-RU" sz="2800" b="1" kern="10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4D7CA3D-74A6-A5D9-A851-62D77BA9B373}"/>
              </a:ext>
            </a:extLst>
          </p:cNvPr>
          <p:cNvSpPr/>
          <p:nvPr/>
        </p:nvSpPr>
        <p:spPr>
          <a:xfrm>
            <a:off x="894558" y="3631749"/>
            <a:ext cx="2957861" cy="1569660"/>
          </a:xfrm>
          <a:custGeom>
            <a:avLst/>
            <a:gdLst>
              <a:gd name="connsiteX0" fmla="*/ 0 w 2957861"/>
              <a:gd name="connsiteY0" fmla="*/ 0 h 1569660"/>
              <a:gd name="connsiteX1" fmla="*/ 621151 w 2957861"/>
              <a:gd name="connsiteY1" fmla="*/ 0 h 1569660"/>
              <a:gd name="connsiteX2" fmla="*/ 1242302 w 2957861"/>
              <a:gd name="connsiteY2" fmla="*/ 0 h 1569660"/>
              <a:gd name="connsiteX3" fmla="*/ 1745138 w 2957861"/>
              <a:gd name="connsiteY3" fmla="*/ 0 h 1569660"/>
              <a:gd name="connsiteX4" fmla="*/ 2277553 w 2957861"/>
              <a:gd name="connsiteY4" fmla="*/ 0 h 1569660"/>
              <a:gd name="connsiteX5" fmla="*/ 2957861 w 2957861"/>
              <a:gd name="connsiteY5" fmla="*/ 0 h 1569660"/>
              <a:gd name="connsiteX6" fmla="*/ 2957861 w 2957861"/>
              <a:gd name="connsiteY6" fmla="*/ 523220 h 1569660"/>
              <a:gd name="connsiteX7" fmla="*/ 2957861 w 2957861"/>
              <a:gd name="connsiteY7" fmla="*/ 1046440 h 1569660"/>
              <a:gd name="connsiteX8" fmla="*/ 2957861 w 2957861"/>
              <a:gd name="connsiteY8" fmla="*/ 1569660 h 1569660"/>
              <a:gd name="connsiteX9" fmla="*/ 2307132 w 2957861"/>
              <a:gd name="connsiteY9" fmla="*/ 1569660 h 1569660"/>
              <a:gd name="connsiteX10" fmla="*/ 1685981 w 2957861"/>
              <a:gd name="connsiteY10" fmla="*/ 1569660 h 1569660"/>
              <a:gd name="connsiteX11" fmla="*/ 1035251 w 2957861"/>
              <a:gd name="connsiteY11" fmla="*/ 1569660 h 1569660"/>
              <a:gd name="connsiteX12" fmla="*/ 0 w 2957861"/>
              <a:gd name="connsiteY12" fmla="*/ 1569660 h 1569660"/>
              <a:gd name="connsiteX13" fmla="*/ 0 w 2957861"/>
              <a:gd name="connsiteY13" fmla="*/ 1062137 h 1569660"/>
              <a:gd name="connsiteX14" fmla="*/ 0 w 2957861"/>
              <a:gd name="connsiteY14" fmla="*/ 586006 h 1569660"/>
              <a:gd name="connsiteX15" fmla="*/ 0 w 2957861"/>
              <a:gd name="connsiteY15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57861" h="1569660" fill="none" extrusionOk="0">
                <a:moveTo>
                  <a:pt x="0" y="0"/>
                </a:moveTo>
                <a:cubicBezTo>
                  <a:pt x="253738" y="-25067"/>
                  <a:pt x="393176" y="70339"/>
                  <a:pt x="621151" y="0"/>
                </a:cubicBezTo>
                <a:cubicBezTo>
                  <a:pt x="849126" y="-70339"/>
                  <a:pt x="958121" y="15196"/>
                  <a:pt x="1242302" y="0"/>
                </a:cubicBezTo>
                <a:cubicBezTo>
                  <a:pt x="1526483" y="-15196"/>
                  <a:pt x="1500358" y="56641"/>
                  <a:pt x="1745138" y="0"/>
                </a:cubicBezTo>
                <a:cubicBezTo>
                  <a:pt x="1989918" y="-56641"/>
                  <a:pt x="2107327" y="17569"/>
                  <a:pt x="2277553" y="0"/>
                </a:cubicBezTo>
                <a:cubicBezTo>
                  <a:pt x="2447780" y="-17569"/>
                  <a:pt x="2758396" y="49157"/>
                  <a:pt x="2957861" y="0"/>
                </a:cubicBezTo>
                <a:cubicBezTo>
                  <a:pt x="2966360" y="139412"/>
                  <a:pt x="2953536" y="276581"/>
                  <a:pt x="2957861" y="523220"/>
                </a:cubicBezTo>
                <a:cubicBezTo>
                  <a:pt x="2962186" y="769859"/>
                  <a:pt x="2899406" y="797110"/>
                  <a:pt x="2957861" y="1046440"/>
                </a:cubicBezTo>
                <a:cubicBezTo>
                  <a:pt x="3016316" y="1295770"/>
                  <a:pt x="2918194" y="1399148"/>
                  <a:pt x="2957861" y="1569660"/>
                </a:cubicBezTo>
                <a:cubicBezTo>
                  <a:pt x="2766596" y="1623473"/>
                  <a:pt x="2439559" y="1542760"/>
                  <a:pt x="2307132" y="1569660"/>
                </a:cubicBezTo>
                <a:cubicBezTo>
                  <a:pt x="2174705" y="1596560"/>
                  <a:pt x="1831879" y="1564860"/>
                  <a:pt x="1685981" y="1569660"/>
                </a:cubicBezTo>
                <a:cubicBezTo>
                  <a:pt x="1540083" y="1574460"/>
                  <a:pt x="1357558" y="1513879"/>
                  <a:pt x="1035251" y="1569660"/>
                </a:cubicBezTo>
                <a:cubicBezTo>
                  <a:pt x="712944" y="1625441"/>
                  <a:pt x="209041" y="1502037"/>
                  <a:pt x="0" y="1569660"/>
                </a:cubicBezTo>
                <a:cubicBezTo>
                  <a:pt x="-42120" y="1374962"/>
                  <a:pt x="1880" y="1209066"/>
                  <a:pt x="0" y="1062137"/>
                </a:cubicBezTo>
                <a:cubicBezTo>
                  <a:pt x="-1880" y="915208"/>
                  <a:pt x="3221" y="752334"/>
                  <a:pt x="0" y="586006"/>
                </a:cubicBezTo>
                <a:cubicBezTo>
                  <a:pt x="-3221" y="419678"/>
                  <a:pt x="50304" y="277030"/>
                  <a:pt x="0" y="0"/>
                </a:cubicBezTo>
                <a:close/>
              </a:path>
              <a:path w="2957861" h="1569660" stroke="0" extrusionOk="0">
                <a:moveTo>
                  <a:pt x="0" y="0"/>
                </a:moveTo>
                <a:cubicBezTo>
                  <a:pt x="246942" y="-27490"/>
                  <a:pt x="357107" y="42423"/>
                  <a:pt x="650729" y="0"/>
                </a:cubicBezTo>
                <a:cubicBezTo>
                  <a:pt x="944351" y="-42423"/>
                  <a:pt x="953064" y="29932"/>
                  <a:pt x="1212723" y="0"/>
                </a:cubicBezTo>
                <a:cubicBezTo>
                  <a:pt x="1472382" y="-29932"/>
                  <a:pt x="1486490" y="55662"/>
                  <a:pt x="1715559" y="0"/>
                </a:cubicBezTo>
                <a:cubicBezTo>
                  <a:pt x="1944628" y="-55662"/>
                  <a:pt x="2082656" y="61890"/>
                  <a:pt x="2307132" y="0"/>
                </a:cubicBezTo>
                <a:cubicBezTo>
                  <a:pt x="2531608" y="-61890"/>
                  <a:pt x="2663226" y="23784"/>
                  <a:pt x="2957861" y="0"/>
                </a:cubicBezTo>
                <a:cubicBezTo>
                  <a:pt x="2966677" y="145154"/>
                  <a:pt x="2901388" y="338078"/>
                  <a:pt x="2957861" y="507523"/>
                </a:cubicBezTo>
                <a:cubicBezTo>
                  <a:pt x="3014334" y="676968"/>
                  <a:pt x="2923240" y="818400"/>
                  <a:pt x="2957861" y="1030743"/>
                </a:cubicBezTo>
                <a:cubicBezTo>
                  <a:pt x="2992482" y="1243086"/>
                  <a:pt x="2909812" y="1391875"/>
                  <a:pt x="2957861" y="1569660"/>
                </a:cubicBezTo>
                <a:cubicBezTo>
                  <a:pt x="2836023" y="1574423"/>
                  <a:pt x="2643742" y="1552154"/>
                  <a:pt x="2455025" y="1569660"/>
                </a:cubicBezTo>
                <a:cubicBezTo>
                  <a:pt x="2266308" y="1587166"/>
                  <a:pt x="2024135" y="1511075"/>
                  <a:pt x="1863452" y="1569660"/>
                </a:cubicBezTo>
                <a:cubicBezTo>
                  <a:pt x="1702769" y="1628245"/>
                  <a:pt x="1542454" y="1562094"/>
                  <a:pt x="1242302" y="1569660"/>
                </a:cubicBezTo>
                <a:cubicBezTo>
                  <a:pt x="942150" y="1577226"/>
                  <a:pt x="767536" y="1512844"/>
                  <a:pt x="591572" y="1569660"/>
                </a:cubicBezTo>
                <a:cubicBezTo>
                  <a:pt x="415608" y="1626476"/>
                  <a:pt x="168713" y="1529156"/>
                  <a:pt x="0" y="1569660"/>
                </a:cubicBezTo>
                <a:cubicBezTo>
                  <a:pt x="-55221" y="1332516"/>
                  <a:pt x="14998" y="1225007"/>
                  <a:pt x="0" y="1062137"/>
                </a:cubicBezTo>
                <a:cubicBezTo>
                  <a:pt x="-14998" y="899267"/>
                  <a:pt x="15718" y="634205"/>
                  <a:pt x="0" y="523220"/>
                </a:cubicBezTo>
                <a:cubicBezTo>
                  <a:pt x="-15718" y="412235"/>
                  <a:pt x="4572" y="250711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Подготовили:</a:t>
            </a: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муз. руководители</a:t>
            </a:r>
          </a:p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Станкевич Ю.Д.,</a:t>
            </a: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Семенова М.В.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975172D-D9BE-30D3-A97D-7F772BF7C7AD}"/>
              </a:ext>
            </a:extLst>
          </p:cNvPr>
          <p:cNvSpPr/>
          <p:nvPr/>
        </p:nvSpPr>
        <p:spPr>
          <a:xfrm>
            <a:off x="2786105" y="6385216"/>
            <a:ext cx="37449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МА ДОУ № 32, 10 июня 2026 г.</a:t>
            </a:r>
          </a:p>
        </p:txBody>
      </p:sp>
    </p:spTree>
    <p:extLst>
      <p:ext uri="{BB962C8B-B14F-4D97-AF65-F5344CB8AC3E}">
        <p14:creationId xmlns:p14="http://schemas.microsoft.com/office/powerpoint/2010/main" val="3376805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4DD3C9-4415-796F-FA8A-31F125A04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6598"/>
          <a:stretch/>
        </p:blipFill>
        <p:spPr>
          <a:xfrm>
            <a:off x="-28222" y="0"/>
            <a:ext cx="9172222" cy="68628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CF4E19-BFBF-4BC6-10CA-D42E946CB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2" b="8756"/>
          <a:stretch/>
        </p:blipFill>
        <p:spPr>
          <a:xfrm>
            <a:off x="2005070" y="2115053"/>
            <a:ext cx="5415129" cy="4506084"/>
          </a:xfrm>
          <a:custGeom>
            <a:avLst/>
            <a:gdLst>
              <a:gd name="connsiteX0" fmla="*/ 0 w 5415129"/>
              <a:gd name="connsiteY0" fmla="*/ 0 h 4506084"/>
              <a:gd name="connsiteX1" fmla="*/ 487362 w 5415129"/>
              <a:gd name="connsiteY1" fmla="*/ 0 h 4506084"/>
              <a:gd name="connsiteX2" fmla="*/ 1028875 w 5415129"/>
              <a:gd name="connsiteY2" fmla="*/ 0 h 4506084"/>
              <a:gd name="connsiteX3" fmla="*/ 1516236 w 5415129"/>
              <a:gd name="connsiteY3" fmla="*/ 0 h 4506084"/>
              <a:gd name="connsiteX4" fmla="*/ 1949446 w 5415129"/>
              <a:gd name="connsiteY4" fmla="*/ 0 h 4506084"/>
              <a:gd name="connsiteX5" fmla="*/ 2328505 w 5415129"/>
              <a:gd name="connsiteY5" fmla="*/ 0 h 4506084"/>
              <a:gd name="connsiteX6" fmla="*/ 2761716 w 5415129"/>
              <a:gd name="connsiteY6" fmla="*/ 0 h 4506084"/>
              <a:gd name="connsiteX7" fmla="*/ 3194926 w 5415129"/>
              <a:gd name="connsiteY7" fmla="*/ 0 h 4506084"/>
              <a:gd name="connsiteX8" fmla="*/ 3790590 w 5415129"/>
              <a:gd name="connsiteY8" fmla="*/ 0 h 4506084"/>
              <a:gd name="connsiteX9" fmla="*/ 4277952 w 5415129"/>
              <a:gd name="connsiteY9" fmla="*/ 0 h 4506084"/>
              <a:gd name="connsiteX10" fmla="*/ 4927767 w 5415129"/>
              <a:gd name="connsiteY10" fmla="*/ 0 h 4506084"/>
              <a:gd name="connsiteX11" fmla="*/ 5415129 w 5415129"/>
              <a:gd name="connsiteY11" fmla="*/ 0 h 4506084"/>
              <a:gd name="connsiteX12" fmla="*/ 5415129 w 5415129"/>
              <a:gd name="connsiteY12" fmla="*/ 428078 h 4506084"/>
              <a:gd name="connsiteX13" fmla="*/ 5415129 w 5415129"/>
              <a:gd name="connsiteY13" fmla="*/ 901217 h 4506084"/>
              <a:gd name="connsiteX14" fmla="*/ 5415129 w 5415129"/>
              <a:gd name="connsiteY14" fmla="*/ 1554599 h 4506084"/>
              <a:gd name="connsiteX15" fmla="*/ 5415129 w 5415129"/>
              <a:gd name="connsiteY15" fmla="*/ 2117859 h 4506084"/>
              <a:gd name="connsiteX16" fmla="*/ 5415129 w 5415129"/>
              <a:gd name="connsiteY16" fmla="*/ 2771242 h 4506084"/>
              <a:gd name="connsiteX17" fmla="*/ 5415129 w 5415129"/>
              <a:gd name="connsiteY17" fmla="*/ 3199320 h 4506084"/>
              <a:gd name="connsiteX18" fmla="*/ 5415129 w 5415129"/>
              <a:gd name="connsiteY18" fmla="*/ 3852702 h 4506084"/>
              <a:gd name="connsiteX19" fmla="*/ 5415129 w 5415129"/>
              <a:gd name="connsiteY19" fmla="*/ 4506084 h 4506084"/>
              <a:gd name="connsiteX20" fmla="*/ 4765314 w 5415129"/>
              <a:gd name="connsiteY20" fmla="*/ 4506084 h 4506084"/>
              <a:gd name="connsiteX21" fmla="*/ 4332103 w 5415129"/>
              <a:gd name="connsiteY21" fmla="*/ 4506084 h 4506084"/>
              <a:gd name="connsiteX22" fmla="*/ 3736439 w 5415129"/>
              <a:gd name="connsiteY22" fmla="*/ 4506084 h 4506084"/>
              <a:gd name="connsiteX23" fmla="*/ 3086624 w 5415129"/>
              <a:gd name="connsiteY23" fmla="*/ 4506084 h 4506084"/>
              <a:gd name="connsiteX24" fmla="*/ 2490959 w 5415129"/>
              <a:gd name="connsiteY24" fmla="*/ 4506084 h 4506084"/>
              <a:gd name="connsiteX25" fmla="*/ 1895295 w 5415129"/>
              <a:gd name="connsiteY25" fmla="*/ 4506084 h 4506084"/>
              <a:gd name="connsiteX26" fmla="*/ 1516236 w 5415129"/>
              <a:gd name="connsiteY26" fmla="*/ 4506084 h 4506084"/>
              <a:gd name="connsiteX27" fmla="*/ 1028875 w 5415129"/>
              <a:gd name="connsiteY27" fmla="*/ 4506084 h 4506084"/>
              <a:gd name="connsiteX28" fmla="*/ 0 w 5415129"/>
              <a:gd name="connsiteY28" fmla="*/ 4506084 h 4506084"/>
              <a:gd name="connsiteX29" fmla="*/ 0 w 5415129"/>
              <a:gd name="connsiteY29" fmla="*/ 3897763 h 4506084"/>
              <a:gd name="connsiteX30" fmla="*/ 0 w 5415129"/>
              <a:gd name="connsiteY30" fmla="*/ 3334502 h 4506084"/>
              <a:gd name="connsiteX31" fmla="*/ 0 w 5415129"/>
              <a:gd name="connsiteY31" fmla="*/ 2771242 h 4506084"/>
              <a:gd name="connsiteX32" fmla="*/ 0 w 5415129"/>
              <a:gd name="connsiteY32" fmla="*/ 2253042 h 4506084"/>
              <a:gd name="connsiteX33" fmla="*/ 0 w 5415129"/>
              <a:gd name="connsiteY33" fmla="*/ 1734842 h 4506084"/>
              <a:gd name="connsiteX34" fmla="*/ 0 w 5415129"/>
              <a:gd name="connsiteY34" fmla="*/ 1306764 h 4506084"/>
              <a:gd name="connsiteX35" fmla="*/ 0 w 5415129"/>
              <a:gd name="connsiteY35" fmla="*/ 788565 h 4506084"/>
              <a:gd name="connsiteX36" fmla="*/ 0 w 5415129"/>
              <a:gd name="connsiteY36" fmla="*/ 0 h 450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15129" h="4506084" fill="none" extrusionOk="0">
                <a:moveTo>
                  <a:pt x="0" y="0"/>
                </a:moveTo>
                <a:cubicBezTo>
                  <a:pt x="169052" y="-30387"/>
                  <a:pt x="250525" y="40756"/>
                  <a:pt x="487362" y="0"/>
                </a:cubicBezTo>
                <a:cubicBezTo>
                  <a:pt x="724199" y="-40756"/>
                  <a:pt x="829733" y="49617"/>
                  <a:pt x="1028875" y="0"/>
                </a:cubicBezTo>
                <a:cubicBezTo>
                  <a:pt x="1228017" y="-49617"/>
                  <a:pt x="1373349" y="19613"/>
                  <a:pt x="1516236" y="0"/>
                </a:cubicBezTo>
                <a:cubicBezTo>
                  <a:pt x="1659123" y="-19613"/>
                  <a:pt x="1783194" y="40414"/>
                  <a:pt x="1949446" y="0"/>
                </a:cubicBezTo>
                <a:cubicBezTo>
                  <a:pt x="2115698" y="-40414"/>
                  <a:pt x="2166656" y="33217"/>
                  <a:pt x="2328505" y="0"/>
                </a:cubicBezTo>
                <a:cubicBezTo>
                  <a:pt x="2490354" y="-33217"/>
                  <a:pt x="2606683" y="20201"/>
                  <a:pt x="2761716" y="0"/>
                </a:cubicBezTo>
                <a:cubicBezTo>
                  <a:pt x="2916749" y="-20201"/>
                  <a:pt x="3044559" y="9958"/>
                  <a:pt x="3194926" y="0"/>
                </a:cubicBezTo>
                <a:cubicBezTo>
                  <a:pt x="3345293" y="-9958"/>
                  <a:pt x="3548782" y="12688"/>
                  <a:pt x="3790590" y="0"/>
                </a:cubicBezTo>
                <a:cubicBezTo>
                  <a:pt x="4032398" y="-12688"/>
                  <a:pt x="4133498" y="8217"/>
                  <a:pt x="4277952" y="0"/>
                </a:cubicBezTo>
                <a:cubicBezTo>
                  <a:pt x="4422406" y="-8217"/>
                  <a:pt x="4614027" y="57171"/>
                  <a:pt x="4927767" y="0"/>
                </a:cubicBezTo>
                <a:cubicBezTo>
                  <a:pt x="5241507" y="-57171"/>
                  <a:pt x="5285912" y="36957"/>
                  <a:pt x="5415129" y="0"/>
                </a:cubicBezTo>
                <a:cubicBezTo>
                  <a:pt x="5434528" y="113353"/>
                  <a:pt x="5372497" y="246503"/>
                  <a:pt x="5415129" y="428078"/>
                </a:cubicBezTo>
                <a:cubicBezTo>
                  <a:pt x="5457761" y="609653"/>
                  <a:pt x="5409996" y="757937"/>
                  <a:pt x="5415129" y="901217"/>
                </a:cubicBezTo>
                <a:cubicBezTo>
                  <a:pt x="5420262" y="1044497"/>
                  <a:pt x="5372331" y="1346485"/>
                  <a:pt x="5415129" y="1554599"/>
                </a:cubicBezTo>
                <a:cubicBezTo>
                  <a:pt x="5457927" y="1762713"/>
                  <a:pt x="5408623" y="1989402"/>
                  <a:pt x="5415129" y="2117859"/>
                </a:cubicBezTo>
                <a:cubicBezTo>
                  <a:pt x="5421635" y="2246316"/>
                  <a:pt x="5411706" y="2470468"/>
                  <a:pt x="5415129" y="2771242"/>
                </a:cubicBezTo>
                <a:cubicBezTo>
                  <a:pt x="5418552" y="3072016"/>
                  <a:pt x="5389214" y="3000795"/>
                  <a:pt x="5415129" y="3199320"/>
                </a:cubicBezTo>
                <a:cubicBezTo>
                  <a:pt x="5441044" y="3397845"/>
                  <a:pt x="5353600" y="3543937"/>
                  <a:pt x="5415129" y="3852702"/>
                </a:cubicBezTo>
                <a:cubicBezTo>
                  <a:pt x="5476658" y="4161467"/>
                  <a:pt x="5391457" y="4272860"/>
                  <a:pt x="5415129" y="4506084"/>
                </a:cubicBezTo>
                <a:cubicBezTo>
                  <a:pt x="5275910" y="4549436"/>
                  <a:pt x="5046931" y="4504335"/>
                  <a:pt x="4765314" y="4506084"/>
                </a:cubicBezTo>
                <a:cubicBezTo>
                  <a:pt x="4483698" y="4507833"/>
                  <a:pt x="4418879" y="4495026"/>
                  <a:pt x="4332103" y="4506084"/>
                </a:cubicBezTo>
                <a:cubicBezTo>
                  <a:pt x="4245327" y="4517142"/>
                  <a:pt x="4003932" y="4503108"/>
                  <a:pt x="3736439" y="4506084"/>
                </a:cubicBezTo>
                <a:cubicBezTo>
                  <a:pt x="3468946" y="4509060"/>
                  <a:pt x="3390117" y="4485934"/>
                  <a:pt x="3086624" y="4506084"/>
                </a:cubicBezTo>
                <a:cubicBezTo>
                  <a:pt x="2783131" y="4526234"/>
                  <a:pt x="2783679" y="4453705"/>
                  <a:pt x="2490959" y="4506084"/>
                </a:cubicBezTo>
                <a:cubicBezTo>
                  <a:pt x="2198239" y="4558463"/>
                  <a:pt x="2036625" y="4483605"/>
                  <a:pt x="1895295" y="4506084"/>
                </a:cubicBezTo>
                <a:cubicBezTo>
                  <a:pt x="1753965" y="4528563"/>
                  <a:pt x="1611210" y="4483776"/>
                  <a:pt x="1516236" y="4506084"/>
                </a:cubicBezTo>
                <a:cubicBezTo>
                  <a:pt x="1421262" y="4528392"/>
                  <a:pt x="1185238" y="4472212"/>
                  <a:pt x="1028875" y="4506084"/>
                </a:cubicBezTo>
                <a:cubicBezTo>
                  <a:pt x="872512" y="4539956"/>
                  <a:pt x="304174" y="4431062"/>
                  <a:pt x="0" y="4506084"/>
                </a:cubicBezTo>
                <a:cubicBezTo>
                  <a:pt x="-12588" y="4323832"/>
                  <a:pt x="23020" y="4051796"/>
                  <a:pt x="0" y="3897763"/>
                </a:cubicBezTo>
                <a:cubicBezTo>
                  <a:pt x="-23020" y="3743730"/>
                  <a:pt x="50469" y="3490980"/>
                  <a:pt x="0" y="3334502"/>
                </a:cubicBezTo>
                <a:cubicBezTo>
                  <a:pt x="-50469" y="3178024"/>
                  <a:pt x="47586" y="2926266"/>
                  <a:pt x="0" y="2771242"/>
                </a:cubicBezTo>
                <a:cubicBezTo>
                  <a:pt x="-47586" y="2616218"/>
                  <a:pt x="30286" y="2459358"/>
                  <a:pt x="0" y="2253042"/>
                </a:cubicBezTo>
                <a:cubicBezTo>
                  <a:pt x="-30286" y="2046726"/>
                  <a:pt x="45212" y="1844914"/>
                  <a:pt x="0" y="1734842"/>
                </a:cubicBezTo>
                <a:cubicBezTo>
                  <a:pt x="-45212" y="1624770"/>
                  <a:pt x="13998" y="1456886"/>
                  <a:pt x="0" y="1306764"/>
                </a:cubicBezTo>
                <a:cubicBezTo>
                  <a:pt x="-13998" y="1156642"/>
                  <a:pt x="40915" y="906720"/>
                  <a:pt x="0" y="788565"/>
                </a:cubicBezTo>
                <a:cubicBezTo>
                  <a:pt x="-40915" y="670410"/>
                  <a:pt x="53542" y="175672"/>
                  <a:pt x="0" y="0"/>
                </a:cubicBezTo>
                <a:close/>
              </a:path>
              <a:path w="5415129" h="4506084" stroke="0" extrusionOk="0">
                <a:moveTo>
                  <a:pt x="0" y="0"/>
                </a:moveTo>
                <a:cubicBezTo>
                  <a:pt x="90826" y="-44180"/>
                  <a:pt x="232422" y="33134"/>
                  <a:pt x="379059" y="0"/>
                </a:cubicBezTo>
                <a:cubicBezTo>
                  <a:pt x="525696" y="-33134"/>
                  <a:pt x="678022" y="12936"/>
                  <a:pt x="758118" y="0"/>
                </a:cubicBezTo>
                <a:cubicBezTo>
                  <a:pt x="838214" y="-12936"/>
                  <a:pt x="1181164" y="27520"/>
                  <a:pt x="1407934" y="0"/>
                </a:cubicBezTo>
                <a:cubicBezTo>
                  <a:pt x="1634704" y="-27520"/>
                  <a:pt x="1687100" y="22415"/>
                  <a:pt x="1895295" y="0"/>
                </a:cubicBezTo>
                <a:cubicBezTo>
                  <a:pt x="2103490" y="-22415"/>
                  <a:pt x="2143940" y="29350"/>
                  <a:pt x="2274354" y="0"/>
                </a:cubicBezTo>
                <a:cubicBezTo>
                  <a:pt x="2404768" y="-29350"/>
                  <a:pt x="2703146" y="35860"/>
                  <a:pt x="2924170" y="0"/>
                </a:cubicBezTo>
                <a:cubicBezTo>
                  <a:pt x="3145194" y="-35860"/>
                  <a:pt x="3196825" y="37165"/>
                  <a:pt x="3357380" y="0"/>
                </a:cubicBezTo>
                <a:cubicBezTo>
                  <a:pt x="3517935" y="-37165"/>
                  <a:pt x="3776783" y="62348"/>
                  <a:pt x="3898893" y="0"/>
                </a:cubicBezTo>
                <a:cubicBezTo>
                  <a:pt x="4021003" y="-62348"/>
                  <a:pt x="4179863" y="36466"/>
                  <a:pt x="4440406" y="0"/>
                </a:cubicBezTo>
                <a:cubicBezTo>
                  <a:pt x="4700949" y="-36466"/>
                  <a:pt x="5184162" y="84627"/>
                  <a:pt x="5415129" y="0"/>
                </a:cubicBezTo>
                <a:cubicBezTo>
                  <a:pt x="5417806" y="247371"/>
                  <a:pt x="5344794" y="331951"/>
                  <a:pt x="5415129" y="608321"/>
                </a:cubicBezTo>
                <a:cubicBezTo>
                  <a:pt x="5485464" y="884691"/>
                  <a:pt x="5377538" y="857143"/>
                  <a:pt x="5415129" y="1081460"/>
                </a:cubicBezTo>
                <a:cubicBezTo>
                  <a:pt x="5452720" y="1305777"/>
                  <a:pt x="5406556" y="1375199"/>
                  <a:pt x="5415129" y="1599660"/>
                </a:cubicBezTo>
                <a:cubicBezTo>
                  <a:pt x="5423702" y="1824121"/>
                  <a:pt x="5410841" y="1871859"/>
                  <a:pt x="5415129" y="2117859"/>
                </a:cubicBezTo>
                <a:cubicBezTo>
                  <a:pt x="5419417" y="2363859"/>
                  <a:pt x="5353698" y="2623314"/>
                  <a:pt x="5415129" y="2771242"/>
                </a:cubicBezTo>
                <a:cubicBezTo>
                  <a:pt x="5476560" y="2919170"/>
                  <a:pt x="5394419" y="3158712"/>
                  <a:pt x="5415129" y="3424624"/>
                </a:cubicBezTo>
                <a:cubicBezTo>
                  <a:pt x="5435839" y="3690536"/>
                  <a:pt x="5332321" y="4108339"/>
                  <a:pt x="5415129" y="4506084"/>
                </a:cubicBezTo>
                <a:cubicBezTo>
                  <a:pt x="5173947" y="4538976"/>
                  <a:pt x="5105869" y="4505733"/>
                  <a:pt x="4927767" y="4506084"/>
                </a:cubicBezTo>
                <a:cubicBezTo>
                  <a:pt x="4749665" y="4506435"/>
                  <a:pt x="4609628" y="4488504"/>
                  <a:pt x="4494557" y="4506084"/>
                </a:cubicBezTo>
                <a:cubicBezTo>
                  <a:pt x="4379486" y="4523664"/>
                  <a:pt x="4115802" y="4488698"/>
                  <a:pt x="3953044" y="4506084"/>
                </a:cubicBezTo>
                <a:cubicBezTo>
                  <a:pt x="3790286" y="4523470"/>
                  <a:pt x="3605957" y="4459130"/>
                  <a:pt x="3303229" y="4506084"/>
                </a:cubicBezTo>
                <a:cubicBezTo>
                  <a:pt x="3000502" y="4553038"/>
                  <a:pt x="2927855" y="4497633"/>
                  <a:pt x="2815867" y="4506084"/>
                </a:cubicBezTo>
                <a:cubicBezTo>
                  <a:pt x="2703879" y="4514535"/>
                  <a:pt x="2541697" y="4498086"/>
                  <a:pt x="2436808" y="4506084"/>
                </a:cubicBezTo>
                <a:cubicBezTo>
                  <a:pt x="2331919" y="4514082"/>
                  <a:pt x="2172867" y="4493782"/>
                  <a:pt x="2057749" y="4506084"/>
                </a:cubicBezTo>
                <a:cubicBezTo>
                  <a:pt x="1942631" y="4518386"/>
                  <a:pt x="1741334" y="4464630"/>
                  <a:pt x="1516236" y="4506084"/>
                </a:cubicBezTo>
                <a:cubicBezTo>
                  <a:pt x="1291138" y="4547538"/>
                  <a:pt x="1096935" y="4452844"/>
                  <a:pt x="974723" y="4506084"/>
                </a:cubicBezTo>
                <a:cubicBezTo>
                  <a:pt x="852511" y="4559324"/>
                  <a:pt x="720356" y="4479094"/>
                  <a:pt x="595664" y="4506084"/>
                </a:cubicBezTo>
                <a:cubicBezTo>
                  <a:pt x="470972" y="4533074"/>
                  <a:pt x="248412" y="4505634"/>
                  <a:pt x="0" y="4506084"/>
                </a:cubicBezTo>
                <a:cubicBezTo>
                  <a:pt x="-57718" y="4370155"/>
                  <a:pt x="8053" y="4119418"/>
                  <a:pt x="0" y="3852702"/>
                </a:cubicBezTo>
                <a:cubicBezTo>
                  <a:pt x="-8053" y="3585986"/>
                  <a:pt x="7579" y="3577008"/>
                  <a:pt x="0" y="3424624"/>
                </a:cubicBezTo>
                <a:cubicBezTo>
                  <a:pt x="-7579" y="3272240"/>
                  <a:pt x="65505" y="3112593"/>
                  <a:pt x="0" y="2861363"/>
                </a:cubicBezTo>
                <a:cubicBezTo>
                  <a:pt x="-65505" y="2610133"/>
                  <a:pt x="43944" y="2555264"/>
                  <a:pt x="0" y="2343164"/>
                </a:cubicBezTo>
                <a:cubicBezTo>
                  <a:pt x="-43944" y="2131064"/>
                  <a:pt x="495" y="2069659"/>
                  <a:pt x="0" y="1915086"/>
                </a:cubicBezTo>
                <a:cubicBezTo>
                  <a:pt x="-495" y="1760513"/>
                  <a:pt x="33177" y="1573076"/>
                  <a:pt x="0" y="1396886"/>
                </a:cubicBezTo>
                <a:cubicBezTo>
                  <a:pt x="-33177" y="1220696"/>
                  <a:pt x="10687" y="1124179"/>
                  <a:pt x="0" y="968808"/>
                </a:cubicBezTo>
                <a:cubicBezTo>
                  <a:pt x="-10687" y="813437"/>
                  <a:pt x="40091" y="714946"/>
                  <a:pt x="0" y="495669"/>
                </a:cubicBezTo>
                <a:cubicBezTo>
                  <a:pt x="-40091" y="276392"/>
                  <a:pt x="56558" y="173907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328252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1D5BFDA-FAFE-8CBF-7AB1-F004078945D0}"/>
              </a:ext>
            </a:extLst>
          </p:cNvPr>
          <p:cNvSpPr/>
          <p:nvPr/>
        </p:nvSpPr>
        <p:spPr>
          <a:xfrm>
            <a:off x="369126" y="88031"/>
            <a:ext cx="86870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Print" panose="02000600000000000000" pitchFamily="2" charset="0"/>
              </a:rPr>
              <a:t>Сплочение детского коллектива – одно из слагаемых ситуации успеха</a:t>
            </a:r>
          </a:p>
        </p:txBody>
      </p:sp>
    </p:spTree>
    <p:extLst>
      <p:ext uri="{BB962C8B-B14F-4D97-AF65-F5344CB8AC3E}">
        <p14:creationId xmlns:p14="http://schemas.microsoft.com/office/powerpoint/2010/main" val="330191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0C37E4-9F1A-FDAA-8234-89197777C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6598"/>
          <a:stretch/>
        </p:blipFill>
        <p:spPr>
          <a:xfrm>
            <a:off x="0" y="0"/>
            <a:ext cx="9172222" cy="686280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BC107D-88A2-1EB3-14C5-0DB7DC18A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2" r="8642"/>
          <a:stretch/>
        </p:blipFill>
        <p:spPr>
          <a:xfrm>
            <a:off x="440265" y="717550"/>
            <a:ext cx="8429247" cy="5422900"/>
          </a:xfrm>
          <a:custGeom>
            <a:avLst/>
            <a:gdLst>
              <a:gd name="connsiteX0" fmla="*/ 0 w 8429247"/>
              <a:gd name="connsiteY0" fmla="*/ 0 h 5422900"/>
              <a:gd name="connsiteX1" fmla="*/ 393365 w 8429247"/>
              <a:gd name="connsiteY1" fmla="*/ 0 h 5422900"/>
              <a:gd name="connsiteX2" fmla="*/ 1123900 w 8429247"/>
              <a:gd name="connsiteY2" fmla="*/ 0 h 5422900"/>
              <a:gd name="connsiteX3" fmla="*/ 1517264 w 8429247"/>
              <a:gd name="connsiteY3" fmla="*/ 0 h 5422900"/>
              <a:gd name="connsiteX4" fmla="*/ 2079214 w 8429247"/>
              <a:gd name="connsiteY4" fmla="*/ 0 h 5422900"/>
              <a:gd name="connsiteX5" fmla="*/ 2641164 w 8429247"/>
              <a:gd name="connsiteY5" fmla="*/ 0 h 5422900"/>
              <a:gd name="connsiteX6" fmla="*/ 3118821 w 8429247"/>
              <a:gd name="connsiteY6" fmla="*/ 0 h 5422900"/>
              <a:gd name="connsiteX7" fmla="*/ 3427894 w 8429247"/>
              <a:gd name="connsiteY7" fmla="*/ 0 h 5422900"/>
              <a:gd name="connsiteX8" fmla="*/ 4074136 w 8429247"/>
              <a:gd name="connsiteY8" fmla="*/ 0 h 5422900"/>
              <a:gd name="connsiteX9" fmla="*/ 4551793 w 8429247"/>
              <a:gd name="connsiteY9" fmla="*/ 0 h 5422900"/>
              <a:gd name="connsiteX10" fmla="*/ 4945158 w 8429247"/>
              <a:gd name="connsiteY10" fmla="*/ 0 h 5422900"/>
              <a:gd name="connsiteX11" fmla="*/ 5254231 w 8429247"/>
              <a:gd name="connsiteY11" fmla="*/ 0 h 5422900"/>
              <a:gd name="connsiteX12" fmla="*/ 5816180 w 8429247"/>
              <a:gd name="connsiteY12" fmla="*/ 0 h 5422900"/>
              <a:gd name="connsiteX13" fmla="*/ 6378130 w 8429247"/>
              <a:gd name="connsiteY13" fmla="*/ 0 h 5422900"/>
              <a:gd name="connsiteX14" fmla="*/ 7108665 w 8429247"/>
              <a:gd name="connsiteY14" fmla="*/ 0 h 5422900"/>
              <a:gd name="connsiteX15" fmla="*/ 7754907 w 8429247"/>
              <a:gd name="connsiteY15" fmla="*/ 0 h 5422900"/>
              <a:gd name="connsiteX16" fmla="*/ 8429247 w 8429247"/>
              <a:gd name="connsiteY16" fmla="*/ 0 h 5422900"/>
              <a:gd name="connsiteX17" fmla="*/ 8429247 w 8429247"/>
              <a:gd name="connsiteY17" fmla="*/ 433832 h 5422900"/>
              <a:gd name="connsiteX18" fmla="*/ 8429247 w 8429247"/>
              <a:gd name="connsiteY18" fmla="*/ 1084580 h 5422900"/>
              <a:gd name="connsiteX19" fmla="*/ 8429247 w 8429247"/>
              <a:gd name="connsiteY19" fmla="*/ 1681099 h 5422900"/>
              <a:gd name="connsiteX20" fmla="*/ 8429247 w 8429247"/>
              <a:gd name="connsiteY20" fmla="*/ 2169160 h 5422900"/>
              <a:gd name="connsiteX21" fmla="*/ 8429247 w 8429247"/>
              <a:gd name="connsiteY21" fmla="*/ 2819908 h 5422900"/>
              <a:gd name="connsiteX22" fmla="*/ 8429247 w 8429247"/>
              <a:gd name="connsiteY22" fmla="*/ 3253740 h 5422900"/>
              <a:gd name="connsiteX23" fmla="*/ 8429247 w 8429247"/>
              <a:gd name="connsiteY23" fmla="*/ 3850259 h 5422900"/>
              <a:gd name="connsiteX24" fmla="*/ 8429247 w 8429247"/>
              <a:gd name="connsiteY24" fmla="*/ 4229862 h 5422900"/>
              <a:gd name="connsiteX25" fmla="*/ 8429247 w 8429247"/>
              <a:gd name="connsiteY25" fmla="*/ 4772152 h 5422900"/>
              <a:gd name="connsiteX26" fmla="*/ 8429247 w 8429247"/>
              <a:gd name="connsiteY26" fmla="*/ 5422900 h 5422900"/>
              <a:gd name="connsiteX27" fmla="*/ 7867297 w 8429247"/>
              <a:gd name="connsiteY27" fmla="*/ 5422900 h 5422900"/>
              <a:gd name="connsiteX28" fmla="*/ 7389640 w 8429247"/>
              <a:gd name="connsiteY28" fmla="*/ 5422900 h 5422900"/>
              <a:gd name="connsiteX29" fmla="*/ 6827690 w 8429247"/>
              <a:gd name="connsiteY29" fmla="*/ 5422900 h 5422900"/>
              <a:gd name="connsiteX30" fmla="*/ 6097155 w 8429247"/>
              <a:gd name="connsiteY30" fmla="*/ 5422900 h 5422900"/>
              <a:gd name="connsiteX31" fmla="*/ 5619498 w 8429247"/>
              <a:gd name="connsiteY31" fmla="*/ 5422900 h 5422900"/>
              <a:gd name="connsiteX32" fmla="*/ 5057548 w 8429247"/>
              <a:gd name="connsiteY32" fmla="*/ 5422900 h 5422900"/>
              <a:gd name="connsiteX33" fmla="*/ 4664183 w 8429247"/>
              <a:gd name="connsiteY33" fmla="*/ 5422900 h 5422900"/>
              <a:gd name="connsiteX34" fmla="*/ 4017941 w 8429247"/>
              <a:gd name="connsiteY34" fmla="*/ 5422900 h 5422900"/>
              <a:gd name="connsiteX35" fmla="*/ 3708869 w 8429247"/>
              <a:gd name="connsiteY35" fmla="*/ 5422900 h 5422900"/>
              <a:gd name="connsiteX36" fmla="*/ 3231211 w 8429247"/>
              <a:gd name="connsiteY36" fmla="*/ 5422900 h 5422900"/>
              <a:gd name="connsiteX37" fmla="*/ 2922139 w 8429247"/>
              <a:gd name="connsiteY37" fmla="*/ 5422900 h 5422900"/>
              <a:gd name="connsiteX38" fmla="*/ 2528774 w 8429247"/>
              <a:gd name="connsiteY38" fmla="*/ 5422900 h 5422900"/>
              <a:gd name="connsiteX39" fmla="*/ 2135409 w 8429247"/>
              <a:gd name="connsiteY39" fmla="*/ 5422900 h 5422900"/>
              <a:gd name="connsiteX40" fmla="*/ 1489167 w 8429247"/>
              <a:gd name="connsiteY40" fmla="*/ 5422900 h 5422900"/>
              <a:gd name="connsiteX41" fmla="*/ 1180095 w 8429247"/>
              <a:gd name="connsiteY41" fmla="*/ 5422900 h 5422900"/>
              <a:gd name="connsiteX42" fmla="*/ 0 w 8429247"/>
              <a:gd name="connsiteY42" fmla="*/ 5422900 h 5422900"/>
              <a:gd name="connsiteX43" fmla="*/ 0 w 8429247"/>
              <a:gd name="connsiteY43" fmla="*/ 4826381 h 5422900"/>
              <a:gd name="connsiteX44" fmla="*/ 0 w 8429247"/>
              <a:gd name="connsiteY44" fmla="*/ 4175633 h 5422900"/>
              <a:gd name="connsiteX45" fmla="*/ 0 w 8429247"/>
              <a:gd name="connsiteY45" fmla="*/ 3687572 h 5422900"/>
              <a:gd name="connsiteX46" fmla="*/ 0 w 8429247"/>
              <a:gd name="connsiteY46" fmla="*/ 3036824 h 5422900"/>
              <a:gd name="connsiteX47" fmla="*/ 0 w 8429247"/>
              <a:gd name="connsiteY47" fmla="*/ 2657221 h 5422900"/>
              <a:gd name="connsiteX48" fmla="*/ 0 w 8429247"/>
              <a:gd name="connsiteY48" fmla="*/ 2060702 h 5422900"/>
              <a:gd name="connsiteX49" fmla="*/ 0 w 8429247"/>
              <a:gd name="connsiteY49" fmla="*/ 1681099 h 5422900"/>
              <a:gd name="connsiteX50" fmla="*/ 0 w 8429247"/>
              <a:gd name="connsiteY50" fmla="*/ 1193038 h 5422900"/>
              <a:gd name="connsiteX51" fmla="*/ 0 w 8429247"/>
              <a:gd name="connsiteY51" fmla="*/ 704977 h 5422900"/>
              <a:gd name="connsiteX52" fmla="*/ 0 w 8429247"/>
              <a:gd name="connsiteY52" fmla="*/ 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429247" h="5422900" fill="none" extrusionOk="0">
                <a:moveTo>
                  <a:pt x="0" y="0"/>
                </a:moveTo>
                <a:cubicBezTo>
                  <a:pt x="138576" y="-22954"/>
                  <a:pt x="263820" y="22394"/>
                  <a:pt x="393365" y="0"/>
                </a:cubicBezTo>
                <a:cubicBezTo>
                  <a:pt x="522910" y="-22394"/>
                  <a:pt x="969035" y="16021"/>
                  <a:pt x="1123900" y="0"/>
                </a:cubicBezTo>
                <a:cubicBezTo>
                  <a:pt x="1278766" y="-16021"/>
                  <a:pt x="1412280" y="35521"/>
                  <a:pt x="1517264" y="0"/>
                </a:cubicBezTo>
                <a:cubicBezTo>
                  <a:pt x="1622248" y="-35521"/>
                  <a:pt x="1957915" y="30654"/>
                  <a:pt x="2079214" y="0"/>
                </a:cubicBezTo>
                <a:cubicBezTo>
                  <a:pt x="2200513" y="-30654"/>
                  <a:pt x="2514748" y="26205"/>
                  <a:pt x="2641164" y="0"/>
                </a:cubicBezTo>
                <a:cubicBezTo>
                  <a:pt x="2767580" y="-26205"/>
                  <a:pt x="2933796" y="16732"/>
                  <a:pt x="3118821" y="0"/>
                </a:cubicBezTo>
                <a:cubicBezTo>
                  <a:pt x="3303846" y="-16732"/>
                  <a:pt x="3335335" y="29649"/>
                  <a:pt x="3427894" y="0"/>
                </a:cubicBezTo>
                <a:cubicBezTo>
                  <a:pt x="3520453" y="-29649"/>
                  <a:pt x="3850147" y="21176"/>
                  <a:pt x="4074136" y="0"/>
                </a:cubicBezTo>
                <a:cubicBezTo>
                  <a:pt x="4298125" y="-21176"/>
                  <a:pt x="4397314" y="20789"/>
                  <a:pt x="4551793" y="0"/>
                </a:cubicBezTo>
                <a:cubicBezTo>
                  <a:pt x="4706272" y="-20789"/>
                  <a:pt x="4792694" y="31247"/>
                  <a:pt x="4945158" y="0"/>
                </a:cubicBezTo>
                <a:cubicBezTo>
                  <a:pt x="5097622" y="-31247"/>
                  <a:pt x="5185365" y="16455"/>
                  <a:pt x="5254231" y="0"/>
                </a:cubicBezTo>
                <a:cubicBezTo>
                  <a:pt x="5323097" y="-16455"/>
                  <a:pt x="5665094" y="7496"/>
                  <a:pt x="5816180" y="0"/>
                </a:cubicBezTo>
                <a:cubicBezTo>
                  <a:pt x="5967266" y="-7496"/>
                  <a:pt x="6208902" y="14118"/>
                  <a:pt x="6378130" y="0"/>
                </a:cubicBezTo>
                <a:cubicBezTo>
                  <a:pt x="6547358" y="-14118"/>
                  <a:pt x="6755667" y="8409"/>
                  <a:pt x="7108665" y="0"/>
                </a:cubicBezTo>
                <a:cubicBezTo>
                  <a:pt x="7461664" y="-8409"/>
                  <a:pt x="7615555" y="17334"/>
                  <a:pt x="7754907" y="0"/>
                </a:cubicBezTo>
                <a:cubicBezTo>
                  <a:pt x="7894259" y="-17334"/>
                  <a:pt x="8100258" y="35637"/>
                  <a:pt x="8429247" y="0"/>
                </a:cubicBezTo>
                <a:cubicBezTo>
                  <a:pt x="8451862" y="186161"/>
                  <a:pt x="8386342" y="316078"/>
                  <a:pt x="8429247" y="433832"/>
                </a:cubicBezTo>
                <a:cubicBezTo>
                  <a:pt x="8472152" y="551586"/>
                  <a:pt x="8414277" y="941139"/>
                  <a:pt x="8429247" y="1084580"/>
                </a:cubicBezTo>
                <a:cubicBezTo>
                  <a:pt x="8444217" y="1228021"/>
                  <a:pt x="8415726" y="1442177"/>
                  <a:pt x="8429247" y="1681099"/>
                </a:cubicBezTo>
                <a:cubicBezTo>
                  <a:pt x="8442768" y="1920021"/>
                  <a:pt x="8420229" y="2024522"/>
                  <a:pt x="8429247" y="2169160"/>
                </a:cubicBezTo>
                <a:cubicBezTo>
                  <a:pt x="8438265" y="2313798"/>
                  <a:pt x="8382452" y="2536087"/>
                  <a:pt x="8429247" y="2819908"/>
                </a:cubicBezTo>
                <a:cubicBezTo>
                  <a:pt x="8476042" y="3103729"/>
                  <a:pt x="8415470" y="3039700"/>
                  <a:pt x="8429247" y="3253740"/>
                </a:cubicBezTo>
                <a:cubicBezTo>
                  <a:pt x="8443024" y="3467780"/>
                  <a:pt x="8376271" y="3690971"/>
                  <a:pt x="8429247" y="3850259"/>
                </a:cubicBezTo>
                <a:cubicBezTo>
                  <a:pt x="8482223" y="4009547"/>
                  <a:pt x="8393048" y="4113956"/>
                  <a:pt x="8429247" y="4229862"/>
                </a:cubicBezTo>
                <a:cubicBezTo>
                  <a:pt x="8465446" y="4345768"/>
                  <a:pt x="8418667" y="4584605"/>
                  <a:pt x="8429247" y="4772152"/>
                </a:cubicBezTo>
                <a:cubicBezTo>
                  <a:pt x="8439827" y="4959699"/>
                  <a:pt x="8373241" y="5167423"/>
                  <a:pt x="8429247" y="5422900"/>
                </a:cubicBezTo>
                <a:cubicBezTo>
                  <a:pt x="8246129" y="5477502"/>
                  <a:pt x="8076039" y="5378299"/>
                  <a:pt x="7867297" y="5422900"/>
                </a:cubicBezTo>
                <a:cubicBezTo>
                  <a:pt x="7658555" y="5467501"/>
                  <a:pt x="7587329" y="5393957"/>
                  <a:pt x="7389640" y="5422900"/>
                </a:cubicBezTo>
                <a:cubicBezTo>
                  <a:pt x="7191951" y="5451843"/>
                  <a:pt x="7096087" y="5399201"/>
                  <a:pt x="6827690" y="5422900"/>
                </a:cubicBezTo>
                <a:cubicBezTo>
                  <a:pt x="6559293" y="5446599"/>
                  <a:pt x="6346432" y="5357477"/>
                  <a:pt x="6097155" y="5422900"/>
                </a:cubicBezTo>
                <a:cubicBezTo>
                  <a:pt x="5847879" y="5488323"/>
                  <a:pt x="5715622" y="5366312"/>
                  <a:pt x="5619498" y="5422900"/>
                </a:cubicBezTo>
                <a:cubicBezTo>
                  <a:pt x="5523374" y="5479488"/>
                  <a:pt x="5291508" y="5403074"/>
                  <a:pt x="5057548" y="5422900"/>
                </a:cubicBezTo>
                <a:cubicBezTo>
                  <a:pt x="4823588" y="5442726"/>
                  <a:pt x="4765842" y="5398127"/>
                  <a:pt x="4664183" y="5422900"/>
                </a:cubicBezTo>
                <a:cubicBezTo>
                  <a:pt x="4562524" y="5447673"/>
                  <a:pt x="4275704" y="5382354"/>
                  <a:pt x="4017941" y="5422900"/>
                </a:cubicBezTo>
                <a:cubicBezTo>
                  <a:pt x="3760178" y="5463446"/>
                  <a:pt x="3772776" y="5386384"/>
                  <a:pt x="3708869" y="5422900"/>
                </a:cubicBezTo>
                <a:cubicBezTo>
                  <a:pt x="3644962" y="5459416"/>
                  <a:pt x="3437650" y="5395075"/>
                  <a:pt x="3231211" y="5422900"/>
                </a:cubicBezTo>
                <a:cubicBezTo>
                  <a:pt x="3024772" y="5450725"/>
                  <a:pt x="2997037" y="5418185"/>
                  <a:pt x="2922139" y="5422900"/>
                </a:cubicBezTo>
                <a:cubicBezTo>
                  <a:pt x="2847241" y="5427615"/>
                  <a:pt x="2634776" y="5416779"/>
                  <a:pt x="2528774" y="5422900"/>
                </a:cubicBezTo>
                <a:cubicBezTo>
                  <a:pt x="2422773" y="5429021"/>
                  <a:pt x="2230571" y="5376018"/>
                  <a:pt x="2135409" y="5422900"/>
                </a:cubicBezTo>
                <a:cubicBezTo>
                  <a:pt x="2040248" y="5469782"/>
                  <a:pt x="1667122" y="5353792"/>
                  <a:pt x="1489167" y="5422900"/>
                </a:cubicBezTo>
                <a:cubicBezTo>
                  <a:pt x="1311212" y="5492008"/>
                  <a:pt x="1262719" y="5407450"/>
                  <a:pt x="1180095" y="5422900"/>
                </a:cubicBezTo>
                <a:cubicBezTo>
                  <a:pt x="1097471" y="5438350"/>
                  <a:pt x="350429" y="5380978"/>
                  <a:pt x="0" y="5422900"/>
                </a:cubicBezTo>
                <a:cubicBezTo>
                  <a:pt x="-30116" y="5226205"/>
                  <a:pt x="67989" y="4960055"/>
                  <a:pt x="0" y="4826381"/>
                </a:cubicBezTo>
                <a:cubicBezTo>
                  <a:pt x="-67989" y="4692707"/>
                  <a:pt x="7222" y="4336471"/>
                  <a:pt x="0" y="4175633"/>
                </a:cubicBezTo>
                <a:cubicBezTo>
                  <a:pt x="-7222" y="4014795"/>
                  <a:pt x="8770" y="3872410"/>
                  <a:pt x="0" y="3687572"/>
                </a:cubicBezTo>
                <a:cubicBezTo>
                  <a:pt x="-8770" y="3502734"/>
                  <a:pt x="68240" y="3288818"/>
                  <a:pt x="0" y="3036824"/>
                </a:cubicBezTo>
                <a:cubicBezTo>
                  <a:pt x="-68240" y="2784830"/>
                  <a:pt x="24181" y="2836863"/>
                  <a:pt x="0" y="2657221"/>
                </a:cubicBezTo>
                <a:cubicBezTo>
                  <a:pt x="-24181" y="2477579"/>
                  <a:pt x="3209" y="2188201"/>
                  <a:pt x="0" y="2060702"/>
                </a:cubicBezTo>
                <a:cubicBezTo>
                  <a:pt x="-3209" y="1933203"/>
                  <a:pt x="39871" y="1766983"/>
                  <a:pt x="0" y="1681099"/>
                </a:cubicBezTo>
                <a:cubicBezTo>
                  <a:pt x="-39871" y="1595215"/>
                  <a:pt x="13340" y="1380145"/>
                  <a:pt x="0" y="1193038"/>
                </a:cubicBezTo>
                <a:cubicBezTo>
                  <a:pt x="-13340" y="1005931"/>
                  <a:pt x="25869" y="842666"/>
                  <a:pt x="0" y="704977"/>
                </a:cubicBezTo>
                <a:cubicBezTo>
                  <a:pt x="-25869" y="567288"/>
                  <a:pt x="56395" y="150794"/>
                  <a:pt x="0" y="0"/>
                </a:cubicBezTo>
                <a:close/>
              </a:path>
              <a:path w="8429247" h="5422900" stroke="0" extrusionOk="0">
                <a:moveTo>
                  <a:pt x="0" y="0"/>
                </a:moveTo>
                <a:cubicBezTo>
                  <a:pt x="196648" y="-103"/>
                  <a:pt x="287817" y="20781"/>
                  <a:pt x="477657" y="0"/>
                </a:cubicBezTo>
                <a:cubicBezTo>
                  <a:pt x="667497" y="-20781"/>
                  <a:pt x="867394" y="6799"/>
                  <a:pt x="1208192" y="0"/>
                </a:cubicBezTo>
                <a:cubicBezTo>
                  <a:pt x="1548991" y="-6799"/>
                  <a:pt x="1618482" y="47077"/>
                  <a:pt x="1938727" y="0"/>
                </a:cubicBezTo>
                <a:cubicBezTo>
                  <a:pt x="2258973" y="-47077"/>
                  <a:pt x="2287091" y="7262"/>
                  <a:pt x="2500677" y="0"/>
                </a:cubicBezTo>
                <a:cubicBezTo>
                  <a:pt x="2714263" y="-7262"/>
                  <a:pt x="2840390" y="8438"/>
                  <a:pt x="2978334" y="0"/>
                </a:cubicBezTo>
                <a:cubicBezTo>
                  <a:pt x="3116278" y="-8438"/>
                  <a:pt x="3425674" y="29728"/>
                  <a:pt x="3624576" y="0"/>
                </a:cubicBezTo>
                <a:cubicBezTo>
                  <a:pt x="3823478" y="-29728"/>
                  <a:pt x="3869543" y="37384"/>
                  <a:pt x="4017941" y="0"/>
                </a:cubicBezTo>
                <a:cubicBezTo>
                  <a:pt x="4166339" y="-37384"/>
                  <a:pt x="4237494" y="20735"/>
                  <a:pt x="4327013" y="0"/>
                </a:cubicBezTo>
                <a:cubicBezTo>
                  <a:pt x="4416532" y="-20735"/>
                  <a:pt x="4501323" y="20124"/>
                  <a:pt x="4636086" y="0"/>
                </a:cubicBezTo>
                <a:cubicBezTo>
                  <a:pt x="4770849" y="-20124"/>
                  <a:pt x="5135840" y="5952"/>
                  <a:pt x="5366621" y="0"/>
                </a:cubicBezTo>
                <a:cubicBezTo>
                  <a:pt x="5597402" y="-5952"/>
                  <a:pt x="5572627" y="23789"/>
                  <a:pt x="5675693" y="0"/>
                </a:cubicBezTo>
                <a:cubicBezTo>
                  <a:pt x="5778759" y="-23789"/>
                  <a:pt x="6052273" y="53235"/>
                  <a:pt x="6237643" y="0"/>
                </a:cubicBezTo>
                <a:cubicBezTo>
                  <a:pt x="6423013" y="-53235"/>
                  <a:pt x="6468240" y="38156"/>
                  <a:pt x="6631008" y="0"/>
                </a:cubicBezTo>
                <a:cubicBezTo>
                  <a:pt x="6793777" y="-38156"/>
                  <a:pt x="7116773" y="67363"/>
                  <a:pt x="7361542" y="0"/>
                </a:cubicBezTo>
                <a:cubicBezTo>
                  <a:pt x="7606311" y="-67363"/>
                  <a:pt x="7899559" y="15508"/>
                  <a:pt x="8429247" y="0"/>
                </a:cubicBezTo>
                <a:cubicBezTo>
                  <a:pt x="8452724" y="164054"/>
                  <a:pt x="8390199" y="363516"/>
                  <a:pt x="8429247" y="650748"/>
                </a:cubicBezTo>
                <a:cubicBezTo>
                  <a:pt x="8468295" y="937980"/>
                  <a:pt x="8429221" y="990856"/>
                  <a:pt x="8429247" y="1193038"/>
                </a:cubicBezTo>
                <a:cubicBezTo>
                  <a:pt x="8429273" y="1395220"/>
                  <a:pt x="8382325" y="1591282"/>
                  <a:pt x="8429247" y="1843786"/>
                </a:cubicBezTo>
                <a:cubicBezTo>
                  <a:pt x="8476169" y="2096290"/>
                  <a:pt x="8409789" y="2170216"/>
                  <a:pt x="8429247" y="2277618"/>
                </a:cubicBezTo>
                <a:cubicBezTo>
                  <a:pt x="8448705" y="2385020"/>
                  <a:pt x="8422853" y="2598021"/>
                  <a:pt x="8429247" y="2874137"/>
                </a:cubicBezTo>
                <a:cubicBezTo>
                  <a:pt x="8435641" y="3150253"/>
                  <a:pt x="8373625" y="3236496"/>
                  <a:pt x="8429247" y="3470656"/>
                </a:cubicBezTo>
                <a:cubicBezTo>
                  <a:pt x="8484869" y="3704816"/>
                  <a:pt x="8422414" y="3690028"/>
                  <a:pt x="8429247" y="3850259"/>
                </a:cubicBezTo>
                <a:cubicBezTo>
                  <a:pt x="8436080" y="4010490"/>
                  <a:pt x="8407094" y="4306985"/>
                  <a:pt x="8429247" y="4446778"/>
                </a:cubicBezTo>
                <a:cubicBezTo>
                  <a:pt x="8451400" y="4586571"/>
                  <a:pt x="8405892" y="4719542"/>
                  <a:pt x="8429247" y="4826381"/>
                </a:cubicBezTo>
                <a:cubicBezTo>
                  <a:pt x="8452602" y="4933220"/>
                  <a:pt x="8400034" y="5243699"/>
                  <a:pt x="8429247" y="5422900"/>
                </a:cubicBezTo>
                <a:cubicBezTo>
                  <a:pt x="8339307" y="5442640"/>
                  <a:pt x="8190092" y="5393648"/>
                  <a:pt x="8120175" y="5422900"/>
                </a:cubicBezTo>
                <a:cubicBezTo>
                  <a:pt x="8050258" y="5452152"/>
                  <a:pt x="7675705" y="5401177"/>
                  <a:pt x="7389640" y="5422900"/>
                </a:cubicBezTo>
                <a:cubicBezTo>
                  <a:pt x="7103576" y="5444623"/>
                  <a:pt x="7123022" y="5376093"/>
                  <a:pt x="6996275" y="5422900"/>
                </a:cubicBezTo>
                <a:cubicBezTo>
                  <a:pt x="6869529" y="5469707"/>
                  <a:pt x="6649095" y="5365960"/>
                  <a:pt x="6434325" y="5422900"/>
                </a:cubicBezTo>
                <a:cubicBezTo>
                  <a:pt x="6219555" y="5479840"/>
                  <a:pt x="6202689" y="5409770"/>
                  <a:pt x="6040960" y="5422900"/>
                </a:cubicBezTo>
                <a:cubicBezTo>
                  <a:pt x="5879231" y="5436030"/>
                  <a:pt x="5684583" y="5369251"/>
                  <a:pt x="5563303" y="5422900"/>
                </a:cubicBezTo>
                <a:cubicBezTo>
                  <a:pt x="5442023" y="5476549"/>
                  <a:pt x="5249021" y="5406458"/>
                  <a:pt x="5169938" y="5422900"/>
                </a:cubicBezTo>
                <a:cubicBezTo>
                  <a:pt x="5090855" y="5439342"/>
                  <a:pt x="4853131" y="5397837"/>
                  <a:pt x="4607988" y="5422900"/>
                </a:cubicBezTo>
                <a:cubicBezTo>
                  <a:pt x="4362845" y="5447963"/>
                  <a:pt x="4244599" y="5402896"/>
                  <a:pt x="4046039" y="5422900"/>
                </a:cubicBezTo>
                <a:cubicBezTo>
                  <a:pt x="3847479" y="5442904"/>
                  <a:pt x="3614645" y="5394706"/>
                  <a:pt x="3399796" y="5422900"/>
                </a:cubicBezTo>
                <a:cubicBezTo>
                  <a:pt x="3184947" y="5451094"/>
                  <a:pt x="3163342" y="5419567"/>
                  <a:pt x="3090724" y="5422900"/>
                </a:cubicBezTo>
                <a:cubicBezTo>
                  <a:pt x="3018106" y="5426233"/>
                  <a:pt x="2827952" y="5390901"/>
                  <a:pt x="2697359" y="5422900"/>
                </a:cubicBezTo>
                <a:cubicBezTo>
                  <a:pt x="2566766" y="5454899"/>
                  <a:pt x="2319535" y="5379361"/>
                  <a:pt x="2219702" y="5422900"/>
                </a:cubicBezTo>
                <a:cubicBezTo>
                  <a:pt x="2119869" y="5466439"/>
                  <a:pt x="1935656" y="5393678"/>
                  <a:pt x="1826337" y="5422900"/>
                </a:cubicBezTo>
                <a:cubicBezTo>
                  <a:pt x="1717019" y="5452122"/>
                  <a:pt x="1582075" y="5407981"/>
                  <a:pt x="1517264" y="5422900"/>
                </a:cubicBezTo>
                <a:cubicBezTo>
                  <a:pt x="1452453" y="5437819"/>
                  <a:pt x="1162030" y="5412321"/>
                  <a:pt x="955315" y="5422900"/>
                </a:cubicBezTo>
                <a:cubicBezTo>
                  <a:pt x="748600" y="5433479"/>
                  <a:pt x="372779" y="5405254"/>
                  <a:pt x="0" y="5422900"/>
                </a:cubicBezTo>
                <a:cubicBezTo>
                  <a:pt x="-77629" y="5204427"/>
                  <a:pt x="15727" y="5060074"/>
                  <a:pt x="0" y="4772152"/>
                </a:cubicBezTo>
                <a:cubicBezTo>
                  <a:pt x="-15727" y="4484230"/>
                  <a:pt x="90" y="4469428"/>
                  <a:pt x="0" y="4175633"/>
                </a:cubicBezTo>
                <a:cubicBezTo>
                  <a:pt x="-90" y="3881838"/>
                  <a:pt x="50956" y="3916573"/>
                  <a:pt x="0" y="3741801"/>
                </a:cubicBezTo>
                <a:cubicBezTo>
                  <a:pt x="-50956" y="3567029"/>
                  <a:pt x="10880" y="3423422"/>
                  <a:pt x="0" y="3199511"/>
                </a:cubicBezTo>
                <a:cubicBezTo>
                  <a:pt x="-10880" y="2975600"/>
                  <a:pt x="2476" y="2899497"/>
                  <a:pt x="0" y="2819908"/>
                </a:cubicBezTo>
                <a:cubicBezTo>
                  <a:pt x="-2476" y="2740319"/>
                  <a:pt x="21467" y="2589011"/>
                  <a:pt x="0" y="2386076"/>
                </a:cubicBezTo>
                <a:cubicBezTo>
                  <a:pt x="-21467" y="2183141"/>
                  <a:pt x="28333" y="2044665"/>
                  <a:pt x="0" y="1843786"/>
                </a:cubicBezTo>
                <a:cubicBezTo>
                  <a:pt x="-28333" y="1642907"/>
                  <a:pt x="49267" y="1490325"/>
                  <a:pt x="0" y="1355725"/>
                </a:cubicBezTo>
                <a:cubicBezTo>
                  <a:pt x="-49267" y="1221125"/>
                  <a:pt x="37103" y="1062559"/>
                  <a:pt x="0" y="867664"/>
                </a:cubicBezTo>
                <a:cubicBezTo>
                  <a:pt x="-37103" y="672769"/>
                  <a:pt x="45295" y="655300"/>
                  <a:pt x="0" y="488061"/>
                </a:cubicBezTo>
                <a:cubicBezTo>
                  <a:pt x="-45295" y="320822"/>
                  <a:pt x="47249" y="187142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241865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1540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69AC22-CBD9-7717-21F1-8CBD21493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6598"/>
          <a:stretch/>
        </p:blipFill>
        <p:spPr>
          <a:xfrm>
            <a:off x="0" y="0"/>
            <a:ext cx="9172222" cy="686280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769AB1-EF77-7D54-0C68-80F0B2513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0" t="10565" r="7037"/>
          <a:stretch/>
        </p:blipFill>
        <p:spPr>
          <a:xfrm>
            <a:off x="349840" y="271811"/>
            <a:ext cx="4764027" cy="3687734"/>
          </a:xfrm>
          <a:custGeom>
            <a:avLst/>
            <a:gdLst>
              <a:gd name="connsiteX0" fmla="*/ 0 w 4764027"/>
              <a:gd name="connsiteY0" fmla="*/ 0 h 3687734"/>
              <a:gd name="connsiteX1" fmla="*/ 643144 w 4764027"/>
              <a:gd name="connsiteY1" fmla="*/ 0 h 3687734"/>
              <a:gd name="connsiteX2" fmla="*/ 1191007 w 4764027"/>
              <a:gd name="connsiteY2" fmla="*/ 0 h 3687734"/>
              <a:gd name="connsiteX3" fmla="*/ 1786510 w 4764027"/>
              <a:gd name="connsiteY3" fmla="*/ 0 h 3687734"/>
              <a:gd name="connsiteX4" fmla="*/ 2334373 w 4764027"/>
              <a:gd name="connsiteY4" fmla="*/ 0 h 3687734"/>
              <a:gd name="connsiteX5" fmla="*/ 3025157 w 4764027"/>
              <a:gd name="connsiteY5" fmla="*/ 0 h 3687734"/>
              <a:gd name="connsiteX6" fmla="*/ 3715941 w 4764027"/>
              <a:gd name="connsiteY6" fmla="*/ 0 h 3687734"/>
              <a:gd name="connsiteX7" fmla="*/ 4764027 w 4764027"/>
              <a:gd name="connsiteY7" fmla="*/ 0 h 3687734"/>
              <a:gd name="connsiteX8" fmla="*/ 4764027 w 4764027"/>
              <a:gd name="connsiteY8" fmla="*/ 600574 h 3687734"/>
              <a:gd name="connsiteX9" fmla="*/ 4764027 w 4764027"/>
              <a:gd name="connsiteY9" fmla="*/ 1164270 h 3687734"/>
              <a:gd name="connsiteX10" fmla="*/ 4764027 w 4764027"/>
              <a:gd name="connsiteY10" fmla="*/ 1691089 h 3687734"/>
              <a:gd name="connsiteX11" fmla="*/ 4764027 w 4764027"/>
              <a:gd name="connsiteY11" fmla="*/ 2291663 h 3687734"/>
              <a:gd name="connsiteX12" fmla="*/ 4764027 w 4764027"/>
              <a:gd name="connsiteY12" fmla="*/ 2892237 h 3687734"/>
              <a:gd name="connsiteX13" fmla="*/ 4764027 w 4764027"/>
              <a:gd name="connsiteY13" fmla="*/ 3687734 h 3687734"/>
              <a:gd name="connsiteX14" fmla="*/ 4216164 w 4764027"/>
              <a:gd name="connsiteY14" fmla="*/ 3687734 h 3687734"/>
              <a:gd name="connsiteX15" fmla="*/ 3715941 w 4764027"/>
              <a:gd name="connsiteY15" fmla="*/ 3687734 h 3687734"/>
              <a:gd name="connsiteX16" fmla="*/ 3263358 w 4764027"/>
              <a:gd name="connsiteY16" fmla="*/ 3687734 h 3687734"/>
              <a:gd name="connsiteX17" fmla="*/ 2667855 w 4764027"/>
              <a:gd name="connsiteY17" fmla="*/ 3687734 h 3687734"/>
              <a:gd name="connsiteX18" fmla="*/ 2024711 w 4764027"/>
              <a:gd name="connsiteY18" fmla="*/ 3687734 h 3687734"/>
              <a:gd name="connsiteX19" fmla="*/ 1476848 w 4764027"/>
              <a:gd name="connsiteY19" fmla="*/ 3687734 h 3687734"/>
              <a:gd name="connsiteX20" fmla="*/ 881345 w 4764027"/>
              <a:gd name="connsiteY20" fmla="*/ 3687734 h 3687734"/>
              <a:gd name="connsiteX21" fmla="*/ 0 w 4764027"/>
              <a:gd name="connsiteY21" fmla="*/ 3687734 h 3687734"/>
              <a:gd name="connsiteX22" fmla="*/ 0 w 4764027"/>
              <a:gd name="connsiteY22" fmla="*/ 3160915 h 3687734"/>
              <a:gd name="connsiteX23" fmla="*/ 0 w 4764027"/>
              <a:gd name="connsiteY23" fmla="*/ 2707850 h 3687734"/>
              <a:gd name="connsiteX24" fmla="*/ 0 w 4764027"/>
              <a:gd name="connsiteY24" fmla="*/ 2144154 h 3687734"/>
              <a:gd name="connsiteX25" fmla="*/ 0 w 4764027"/>
              <a:gd name="connsiteY25" fmla="*/ 1617335 h 3687734"/>
              <a:gd name="connsiteX26" fmla="*/ 0 w 4764027"/>
              <a:gd name="connsiteY26" fmla="*/ 1127393 h 3687734"/>
              <a:gd name="connsiteX27" fmla="*/ 0 w 4764027"/>
              <a:gd name="connsiteY27" fmla="*/ 637451 h 3687734"/>
              <a:gd name="connsiteX28" fmla="*/ 0 w 4764027"/>
              <a:gd name="connsiteY28" fmla="*/ 0 h 368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764027" h="3687734" fill="none" extrusionOk="0">
                <a:moveTo>
                  <a:pt x="0" y="0"/>
                </a:moveTo>
                <a:cubicBezTo>
                  <a:pt x="276999" y="-29838"/>
                  <a:pt x="461002" y="2462"/>
                  <a:pt x="643144" y="0"/>
                </a:cubicBezTo>
                <a:cubicBezTo>
                  <a:pt x="825286" y="-2462"/>
                  <a:pt x="1052857" y="44433"/>
                  <a:pt x="1191007" y="0"/>
                </a:cubicBezTo>
                <a:cubicBezTo>
                  <a:pt x="1329157" y="-44433"/>
                  <a:pt x="1595256" y="65164"/>
                  <a:pt x="1786510" y="0"/>
                </a:cubicBezTo>
                <a:cubicBezTo>
                  <a:pt x="1977764" y="-65164"/>
                  <a:pt x="2167594" y="26372"/>
                  <a:pt x="2334373" y="0"/>
                </a:cubicBezTo>
                <a:cubicBezTo>
                  <a:pt x="2501152" y="-26372"/>
                  <a:pt x="2703145" y="47665"/>
                  <a:pt x="3025157" y="0"/>
                </a:cubicBezTo>
                <a:cubicBezTo>
                  <a:pt x="3347169" y="-47665"/>
                  <a:pt x="3495921" y="9524"/>
                  <a:pt x="3715941" y="0"/>
                </a:cubicBezTo>
                <a:cubicBezTo>
                  <a:pt x="3935961" y="-9524"/>
                  <a:pt x="4406228" y="83671"/>
                  <a:pt x="4764027" y="0"/>
                </a:cubicBezTo>
                <a:cubicBezTo>
                  <a:pt x="4793246" y="129890"/>
                  <a:pt x="4739149" y="448017"/>
                  <a:pt x="4764027" y="600574"/>
                </a:cubicBezTo>
                <a:cubicBezTo>
                  <a:pt x="4788905" y="753131"/>
                  <a:pt x="4740188" y="1035528"/>
                  <a:pt x="4764027" y="1164270"/>
                </a:cubicBezTo>
                <a:cubicBezTo>
                  <a:pt x="4787866" y="1293012"/>
                  <a:pt x="4762724" y="1528049"/>
                  <a:pt x="4764027" y="1691089"/>
                </a:cubicBezTo>
                <a:cubicBezTo>
                  <a:pt x="4765330" y="1854129"/>
                  <a:pt x="4753891" y="2055995"/>
                  <a:pt x="4764027" y="2291663"/>
                </a:cubicBezTo>
                <a:cubicBezTo>
                  <a:pt x="4774163" y="2527331"/>
                  <a:pt x="4703120" y="2617765"/>
                  <a:pt x="4764027" y="2892237"/>
                </a:cubicBezTo>
                <a:cubicBezTo>
                  <a:pt x="4824934" y="3166709"/>
                  <a:pt x="4689751" y="3512918"/>
                  <a:pt x="4764027" y="3687734"/>
                </a:cubicBezTo>
                <a:cubicBezTo>
                  <a:pt x="4568557" y="3730781"/>
                  <a:pt x="4443324" y="3647514"/>
                  <a:pt x="4216164" y="3687734"/>
                </a:cubicBezTo>
                <a:cubicBezTo>
                  <a:pt x="3989004" y="3727954"/>
                  <a:pt x="3956896" y="3629308"/>
                  <a:pt x="3715941" y="3687734"/>
                </a:cubicBezTo>
                <a:cubicBezTo>
                  <a:pt x="3474986" y="3746160"/>
                  <a:pt x="3422395" y="3678069"/>
                  <a:pt x="3263358" y="3687734"/>
                </a:cubicBezTo>
                <a:cubicBezTo>
                  <a:pt x="3104321" y="3697399"/>
                  <a:pt x="2901217" y="3635045"/>
                  <a:pt x="2667855" y="3687734"/>
                </a:cubicBezTo>
                <a:cubicBezTo>
                  <a:pt x="2434493" y="3740423"/>
                  <a:pt x="2202083" y="3682862"/>
                  <a:pt x="2024711" y="3687734"/>
                </a:cubicBezTo>
                <a:cubicBezTo>
                  <a:pt x="1847339" y="3692606"/>
                  <a:pt x="1663285" y="3645900"/>
                  <a:pt x="1476848" y="3687734"/>
                </a:cubicBezTo>
                <a:cubicBezTo>
                  <a:pt x="1290411" y="3729568"/>
                  <a:pt x="1115696" y="3670297"/>
                  <a:pt x="881345" y="3687734"/>
                </a:cubicBezTo>
                <a:cubicBezTo>
                  <a:pt x="646994" y="3705171"/>
                  <a:pt x="178186" y="3591607"/>
                  <a:pt x="0" y="3687734"/>
                </a:cubicBezTo>
                <a:cubicBezTo>
                  <a:pt x="-25284" y="3529892"/>
                  <a:pt x="29127" y="3365014"/>
                  <a:pt x="0" y="3160915"/>
                </a:cubicBezTo>
                <a:cubicBezTo>
                  <a:pt x="-29127" y="2956816"/>
                  <a:pt x="2684" y="2799726"/>
                  <a:pt x="0" y="2707850"/>
                </a:cubicBezTo>
                <a:cubicBezTo>
                  <a:pt x="-2684" y="2615974"/>
                  <a:pt x="32994" y="2403291"/>
                  <a:pt x="0" y="2144154"/>
                </a:cubicBezTo>
                <a:cubicBezTo>
                  <a:pt x="-32994" y="1885017"/>
                  <a:pt x="17983" y="1747882"/>
                  <a:pt x="0" y="1617335"/>
                </a:cubicBezTo>
                <a:cubicBezTo>
                  <a:pt x="-17983" y="1486788"/>
                  <a:pt x="52558" y="1228449"/>
                  <a:pt x="0" y="1127393"/>
                </a:cubicBezTo>
                <a:cubicBezTo>
                  <a:pt x="-52558" y="1026337"/>
                  <a:pt x="58630" y="744517"/>
                  <a:pt x="0" y="637451"/>
                </a:cubicBezTo>
                <a:cubicBezTo>
                  <a:pt x="-58630" y="530385"/>
                  <a:pt x="39331" y="135880"/>
                  <a:pt x="0" y="0"/>
                </a:cubicBezTo>
                <a:close/>
              </a:path>
              <a:path w="4764027" h="3687734" stroke="0" extrusionOk="0">
                <a:moveTo>
                  <a:pt x="0" y="0"/>
                </a:moveTo>
                <a:cubicBezTo>
                  <a:pt x="128393" y="-3946"/>
                  <a:pt x="395492" y="10170"/>
                  <a:pt x="595503" y="0"/>
                </a:cubicBezTo>
                <a:cubicBezTo>
                  <a:pt x="795514" y="-10170"/>
                  <a:pt x="963244" y="11458"/>
                  <a:pt x="1095726" y="0"/>
                </a:cubicBezTo>
                <a:cubicBezTo>
                  <a:pt x="1228208" y="-11458"/>
                  <a:pt x="1394727" y="7308"/>
                  <a:pt x="1595949" y="0"/>
                </a:cubicBezTo>
                <a:cubicBezTo>
                  <a:pt x="1797171" y="-7308"/>
                  <a:pt x="1910985" y="49459"/>
                  <a:pt x="2048532" y="0"/>
                </a:cubicBezTo>
                <a:cubicBezTo>
                  <a:pt x="2186079" y="-49459"/>
                  <a:pt x="2322184" y="48974"/>
                  <a:pt x="2548754" y="0"/>
                </a:cubicBezTo>
                <a:cubicBezTo>
                  <a:pt x="2775324" y="-48974"/>
                  <a:pt x="2897906" y="4833"/>
                  <a:pt x="3144258" y="0"/>
                </a:cubicBezTo>
                <a:cubicBezTo>
                  <a:pt x="3390610" y="-4833"/>
                  <a:pt x="3497390" y="72923"/>
                  <a:pt x="3835042" y="0"/>
                </a:cubicBezTo>
                <a:cubicBezTo>
                  <a:pt x="4172694" y="-72923"/>
                  <a:pt x="4418271" y="54802"/>
                  <a:pt x="4764027" y="0"/>
                </a:cubicBezTo>
                <a:cubicBezTo>
                  <a:pt x="4793589" y="110433"/>
                  <a:pt x="4726866" y="239110"/>
                  <a:pt x="4764027" y="416187"/>
                </a:cubicBezTo>
                <a:cubicBezTo>
                  <a:pt x="4801188" y="593264"/>
                  <a:pt x="4755337" y="715789"/>
                  <a:pt x="4764027" y="832374"/>
                </a:cubicBezTo>
                <a:cubicBezTo>
                  <a:pt x="4772717" y="948959"/>
                  <a:pt x="4715413" y="1128521"/>
                  <a:pt x="4764027" y="1359193"/>
                </a:cubicBezTo>
                <a:cubicBezTo>
                  <a:pt x="4812641" y="1589865"/>
                  <a:pt x="4758015" y="1602724"/>
                  <a:pt x="4764027" y="1775381"/>
                </a:cubicBezTo>
                <a:cubicBezTo>
                  <a:pt x="4770039" y="1948038"/>
                  <a:pt x="4732052" y="2098970"/>
                  <a:pt x="4764027" y="2228445"/>
                </a:cubicBezTo>
                <a:cubicBezTo>
                  <a:pt x="4796002" y="2357920"/>
                  <a:pt x="4747832" y="2499002"/>
                  <a:pt x="4764027" y="2681509"/>
                </a:cubicBezTo>
                <a:cubicBezTo>
                  <a:pt x="4780222" y="2864016"/>
                  <a:pt x="4745502" y="2969487"/>
                  <a:pt x="4764027" y="3171451"/>
                </a:cubicBezTo>
                <a:cubicBezTo>
                  <a:pt x="4782552" y="3373415"/>
                  <a:pt x="4728179" y="3488350"/>
                  <a:pt x="4764027" y="3687734"/>
                </a:cubicBezTo>
                <a:cubicBezTo>
                  <a:pt x="4545221" y="3697101"/>
                  <a:pt x="4512681" y="3653359"/>
                  <a:pt x="4311444" y="3687734"/>
                </a:cubicBezTo>
                <a:cubicBezTo>
                  <a:pt x="4110207" y="3722109"/>
                  <a:pt x="4023838" y="3632554"/>
                  <a:pt x="3763581" y="3687734"/>
                </a:cubicBezTo>
                <a:cubicBezTo>
                  <a:pt x="3503324" y="3742914"/>
                  <a:pt x="3247438" y="3660184"/>
                  <a:pt x="3072797" y="3687734"/>
                </a:cubicBezTo>
                <a:cubicBezTo>
                  <a:pt x="2898156" y="3715284"/>
                  <a:pt x="2661056" y="3666067"/>
                  <a:pt x="2382014" y="3687734"/>
                </a:cubicBezTo>
                <a:cubicBezTo>
                  <a:pt x="2102972" y="3709401"/>
                  <a:pt x="1912329" y="3641364"/>
                  <a:pt x="1786510" y="3687734"/>
                </a:cubicBezTo>
                <a:cubicBezTo>
                  <a:pt x="1660691" y="3734104"/>
                  <a:pt x="1360334" y="3637896"/>
                  <a:pt x="1238647" y="3687734"/>
                </a:cubicBezTo>
                <a:cubicBezTo>
                  <a:pt x="1116960" y="3737572"/>
                  <a:pt x="812651" y="3616164"/>
                  <a:pt x="547863" y="3687734"/>
                </a:cubicBezTo>
                <a:cubicBezTo>
                  <a:pt x="283075" y="3759304"/>
                  <a:pt x="207194" y="3639759"/>
                  <a:pt x="0" y="3687734"/>
                </a:cubicBezTo>
                <a:cubicBezTo>
                  <a:pt x="-35307" y="3440250"/>
                  <a:pt x="67161" y="3264635"/>
                  <a:pt x="0" y="3087160"/>
                </a:cubicBezTo>
                <a:cubicBezTo>
                  <a:pt x="-67161" y="2909685"/>
                  <a:pt x="39333" y="2875402"/>
                  <a:pt x="0" y="2670973"/>
                </a:cubicBezTo>
                <a:cubicBezTo>
                  <a:pt x="-39333" y="2466544"/>
                  <a:pt x="3439" y="2406702"/>
                  <a:pt x="0" y="2217909"/>
                </a:cubicBezTo>
                <a:cubicBezTo>
                  <a:pt x="-3439" y="2029116"/>
                  <a:pt x="45046" y="1899916"/>
                  <a:pt x="0" y="1764844"/>
                </a:cubicBezTo>
                <a:cubicBezTo>
                  <a:pt x="-45046" y="1629773"/>
                  <a:pt x="5523" y="1438796"/>
                  <a:pt x="0" y="1238025"/>
                </a:cubicBezTo>
                <a:cubicBezTo>
                  <a:pt x="-5523" y="1037254"/>
                  <a:pt x="10271" y="900752"/>
                  <a:pt x="0" y="637451"/>
                </a:cubicBezTo>
                <a:cubicBezTo>
                  <a:pt x="-10271" y="374150"/>
                  <a:pt x="40568" y="238842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001558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E29701-73E3-20FA-C174-50FB2093F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574" y="844298"/>
            <a:ext cx="4198832" cy="3387058"/>
          </a:xfrm>
          <a:custGeom>
            <a:avLst/>
            <a:gdLst>
              <a:gd name="connsiteX0" fmla="*/ 0 w 4198832"/>
              <a:gd name="connsiteY0" fmla="*/ 0 h 3387058"/>
              <a:gd name="connsiteX1" fmla="*/ 557845 w 4198832"/>
              <a:gd name="connsiteY1" fmla="*/ 0 h 3387058"/>
              <a:gd name="connsiteX2" fmla="*/ 1073701 w 4198832"/>
              <a:gd name="connsiteY2" fmla="*/ 0 h 3387058"/>
              <a:gd name="connsiteX3" fmla="*/ 1673534 w 4198832"/>
              <a:gd name="connsiteY3" fmla="*/ 0 h 3387058"/>
              <a:gd name="connsiteX4" fmla="*/ 2147403 w 4198832"/>
              <a:gd name="connsiteY4" fmla="*/ 0 h 3387058"/>
              <a:gd name="connsiteX5" fmla="*/ 2747236 w 4198832"/>
              <a:gd name="connsiteY5" fmla="*/ 0 h 3387058"/>
              <a:gd name="connsiteX6" fmla="*/ 3389057 w 4198832"/>
              <a:gd name="connsiteY6" fmla="*/ 0 h 3387058"/>
              <a:gd name="connsiteX7" fmla="*/ 4198832 w 4198832"/>
              <a:gd name="connsiteY7" fmla="*/ 0 h 3387058"/>
              <a:gd name="connsiteX8" fmla="*/ 4198832 w 4198832"/>
              <a:gd name="connsiteY8" fmla="*/ 462898 h 3387058"/>
              <a:gd name="connsiteX9" fmla="*/ 4198832 w 4198832"/>
              <a:gd name="connsiteY9" fmla="*/ 993537 h 3387058"/>
              <a:gd name="connsiteX10" fmla="*/ 4198832 w 4198832"/>
              <a:gd name="connsiteY10" fmla="*/ 1456435 h 3387058"/>
              <a:gd name="connsiteX11" fmla="*/ 4198832 w 4198832"/>
              <a:gd name="connsiteY11" fmla="*/ 2054815 h 3387058"/>
              <a:gd name="connsiteX12" fmla="*/ 4198832 w 4198832"/>
              <a:gd name="connsiteY12" fmla="*/ 2517713 h 3387058"/>
              <a:gd name="connsiteX13" fmla="*/ 4198832 w 4198832"/>
              <a:gd name="connsiteY13" fmla="*/ 3387058 h 3387058"/>
              <a:gd name="connsiteX14" fmla="*/ 3682975 w 4198832"/>
              <a:gd name="connsiteY14" fmla="*/ 3387058 h 3387058"/>
              <a:gd name="connsiteX15" fmla="*/ 3083142 w 4198832"/>
              <a:gd name="connsiteY15" fmla="*/ 3387058 h 3387058"/>
              <a:gd name="connsiteX16" fmla="*/ 2399333 w 4198832"/>
              <a:gd name="connsiteY16" fmla="*/ 3387058 h 3387058"/>
              <a:gd name="connsiteX17" fmla="*/ 1883476 w 4198832"/>
              <a:gd name="connsiteY17" fmla="*/ 3387058 h 3387058"/>
              <a:gd name="connsiteX18" fmla="*/ 1199666 w 4198832"/>
              <a:gd name="connsiteY18" fmla="*/ 3387058 h 3387058"/>
              <a:gd name="connsiteX19" fmla="*/ 557845 w 4198832"/>
              <a:gd name="connsiteY19" fmla="*/ 3387058 h 3387058"/>
              <a:gd name="connsiteX20" fmla="*/ 0 w 4198832"/>
              <a:gd name="connsiteY20" fmla="*/ 3387058 h 3387058"/>
              <a:gd name="connsiteX21" fmla="*/ 0 w 4198832"/>
              <a:gd name="connsiteY21" fmla="*/ 2856419 h 3387058"/>
              <a:gd name="connsiteX22" fmla="*/ 0 w 4198832"/>
              <a:gd name="connsiteY22" fmla="*/ 2224168 h 3387058"/>
              <a:gd name="connsiteX23" fmla="*/ 0 w 4198832"/>
              <a:gd name="connsiteY23" fmla="*/ 1727400 h 3387058"/>
              <a:gd name="connsiteX24" fmla="*/ 0 w 4198832"/>
              <a:gd name="connsiteY24" fmla="*/ 1230631 h 3387058"/>
              <a:gd name="connsiteX25" fmla="*/ 0 w 4198832"/>
              <a:gd name="connsiteY25" fmla="*/ 733863 h 3387058"/>
              <a:gd name="connsiteX26" fmla="*/ 0 w 4198832"/>
              <a:gd name="connsiteY26" fmla="*/ 0 h 338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98832" h="3387058" fill="none" extrusionOk="0">
                <a:moveTo>
                  <a:pt x="0" y="0"/>
                </a:moveTo>
                <a:cubicBezTo>
                  <a:pt x="277474" y="-43901"/>
                  <a:pt x="382783" y="11542"/>
                  <a:pt x="557845" y="0"/>
                </a:cubicBezTo>
                <a:cubicBezTo>
                  <a:pt x="732908" y="-11542"/>
                  <a:pt x="895880" y="29919"/>
                  <a:pt x="1073701" y="0"/>
                </a:cubicBezTo>
                <a:cubicBezTo>
                  <a:pt x="1251522" y="-29919"/>
                  <a:pt x="1506716" y="36814"/>
                  <a:pt x="1673534" y="0"/>
                </a:cubicBezTo>
                <a:cubicBezTo>
                  <a:pt x="1840352" y="-36814"/>
                  <a:pt x="2022440" y="49934"/>
                  <a:pt x="2147403" y="0"/>
                </a:cubicBezTo>
                <a:cubicBezTo>
                  <a:pt x="2272366" y="-49934"/>
                  <a:pt x="2619223" y="6495"/>
                  <a:pt x="2747236" y="0"/>
                </a:cubicBezTo>
                <a:cubicBezTo>
                  <a:pt x="2875249" y="-6495"/>
                  <a:pt x="3174341" y="65203"/>
                  <a:pt x="3389057" y="0"/>
                </a:cubicBezTo>
                <a:cubicBezTo>
                  <a:pt x="3603773" y="-65203"/>
                  <a:pt x="3806811" y="46422"/>
                  <a:pt x="4198832" y="0"/>
                </a:cubicBezTo>
                <a:cubicBezTo>
                  <a:pt x="4227288" y="188933"/>
                  <a:pt x="4166648" y="324471"/>
                  <a:pt x="4198832" y="462898"/>
                </a:cubicBezTo>
                <a:cubicBezTo>
                  <a:pt x="4231016" y="601325"/>
                  <a:pt x="4188206" y="824334"/>
                  <a:pt x="4198832" y="993537"/>
                </a:cubicBezTo>
                <a:cubicBezTo>
                  <a:pt x="4209458" y="1162740"/>
                  <a:pt x="4159168" y="1240776"/>
                  <a:pt x="4198832" y="1456435"/>
                </a:cubicBezTo>
                <a:cubicBezTo>
                  <a:pt x="4238496" y="1672094"/>
                  <a:pt x="4159768" y="1884825"/>
                  <a:pt x="4198832" y="2054815"/>
                </a:cubicBezTo>
                <a:cubicBezTo>
                  <a:pt x="4237896" y="2224805"/>
                  <a:pt x="4182746" y="2332674"/>
                  <a:pt x="4198832" y="2517713"/>
                </a:cubicBezTo>
                <a:cubicBezTo>
                  <a:pt x="4214918" y="2702752"/>
                  <a:pt x="4096808" y="2995461"/>
                  <a:pt x="4198832" y="3387058"/>
                </a:cubicBezTo>
                <a:cubicBezTo>
                  <a:pt x="4047343" y="3408269"/>
                  <a:pt x="3810137" y="3383661"/>
                  <a:pt x="3682975" y="3387058"/>
                </a:cubicBezTo>
                <a:cubicBezTo>
                  <a:pt x="3555813" y="3390455"/>
                  <a:pt x="3354629" y="3361055"/>
                  <a:pt x="3083142" y="3387058"/>
                </a:cubicBezTo>
                <a:cubicBezTo>
                  <a:pt x="2811655" y="3413061"/>
                  <a:pt x="2601651" y="3320515"/>
                  <a:pt x="2399333" y="3387058"/>
                </a:cubicBezTo>
                <a:cubicBezTo>
                  <a:pt x="2197015" y="3453601"/>
                  <a:pt x="2087525" y="3385451"/>
                  <a:pt x="1883476" y="3387058"/>
                </a:cubicBezTo>
                <a:cubicBezTo>
                  <a:pt x="1679427" y="3388665"/>
                  <a:pt x="1435414" y="3382683"/>
                  <a:pt x="1199666" y="3387058"/>
                </a:cubicBezTo>
                <a:cubicBezTo>
                  <a:pt x="963918" y="3391433"/>
                  <a:pt x="733292" y="3316423"/>
                  <a:pt x="557845" y="3387058"/>
                </a:cubicBezTo>
                <a:cubicBezTo>
                  <a:pt x="382398" y="3457693"/>
                  <a:pt x="235920" y="3385518"/>
                  <a:pt x="0" y="3387058"/>
                </a:cubicBezTo>
                <a:cubicBezTo>
                  <a:pt x="-22989" y="3166841"/>
                  <a:pt x="44457" y="3075947"/>
                  <a:pt x="0" y="2856419"/>
                </a:cubicBezTo>
                <a:cubicBezTo>
                  <a:pt x="-44457" y="2636891"/>
                  <a:pt x="42953" y="2400301"/>
                  <a:pt x="0" y="2224168"/>
                </a:cubicBezTo>
                <a:cubicBezTo>
                  <a:pt x="-42953" y="2048035"/>
                  <a:pt x="34626" y="1941999"/>
                  <a:pt x="0" y="1727400"/>
                </a:cubicBezTo>
                <a:cubicBezTo>
                  <a:pt x="-34626" y="1512801"/>
                  <a:pt x="21364" y="1357517"/>
                  <a:pt x="0" y="1230631"/>
                </a:cubicBezTo>
                <a:cubicBezTo>
                  <a:pt x="-21364" y="1103745"/>
                  <a:pt x="31518" y="941338"/>
                  <a:pt x="0" y="733863"/>
                </a:cubicBezTo>
                <a:cubicBezTo>
                  <a:pt x="-31518" y="526388"/>
                  <a:pt x="48175" y="185851"/>
                  <a:pt x="0" y="0"/>
                </a:cubicBezTo>
                <a:close/>
              </a:path>
              <a:path w="4198832" h="3387058" stroke="0" extrusionOk="0">
                <a:moveTo>
                  <a:pt x="0" y="0"/>
                </a:moveTo>
                <a:cubicBezTo>
                  <a:pt x="127619" y="-20631"/>
                  <a:pt x="251865" y="19565"/>
                  <a:pt x="473868" y="0"/>
                </a:cubicBezTo>
                <a:cubicBezTo>
                  <a:pt x="695871" y="-19565"/>
                  <a:pt x="822848" y="22650"/>
                  <a:pt x="1073701" y="0"/>
                </a:cubicBezTo>
                <a:cubicBezTo>
                  <a:pt x="1324554" y="-22650"/>
                  <a:pt x="1466063" y="47727"/>
                  <a:pt x="1673534" y="0"/>
                </a:cubicBezTo>
                <a:cubicBezTo>
                  <a:pt x="1881005" y="-47727"/>
                  <a:pt x="2107936" y="51325"/>
                  <a:pt x="2315356" y="0"/>
                </a:cubicBezTo>
                <a:cubicBezTo>
                  <a:pt x="2522776" y="-51325"/>
                  <a:pt x="2636925" y="15304"/>
                  <a:pt x="2873201" y="0"/>
                </a:cubicBezTo>
                <a:cubicBezTo>
                  <a:pt x="3109478" y="-15304"/>
                  <a:pt x="3304122" y="64116"/>
                  <a:pt x="3473034" y="0"/>
                </a:cubicBezTo>
                <a:cubicBezTo>
                  <a:pt x="3641946" y="-64116"/>
                  <a:pt x="3946715" y="85360"/>
                  <a:pt x="4198832" y="0"/>
                </a:cubicBezTo>
                <a:cubicBezTo>
                  <a:pt x="4206559" y="223475"/>
                  <a:pt x="4146687" y="393846"/>
                  <a:pt x="4198832" y="496769"/>
                </a:cubicBezTo>
                <a:cubicBezTo>
                  <a:pt x="4250977" y="599692"/>
                  <a:pt x="4137705" y="924272"/>
                  <a:pt x="4198832" y="1095149"/>
                </a:cubicBezTo>
                <a:cubicBezTo>
                  <a:pt x="4259959" y="1266026"/>
                  <a:pt x="4191397" y="1417637"/>
                  <a:pt x="4198832" y="1659658"/>
                </a:cubicBezTo>
                <a:cubicBezTo>
                  <a:pt x="4206267" y="1901679"/>
                  <a:pt x="4172918" y="2044958"/>
                  <a:pt x="4198832" y="2156427"/>
                </a:cubicBezTo>
                <a:cubicBezTo>
                  <a:pt x="4224746" y="2267896"/>
                  <a:pt x="4155828" y="2450294"/>
                  <a:pt x="4198832" y="2720937"/>
                </a:cubicBezTo>
                <a:cubicBezTo>
                  <a:pt x="4241836" y="2991580"/>
                  <a:pt x="4143805" y="3158842"/>
                  <a:pt x="4198832" y="3387058"/>
                </a:cubicBezTo>
                <a:cubicBezTo>
                  <a:pt x="4036812" y="3435570"/>
                  <a:pt x="3906584" y="3374231"/>
                  <a:pt x="3682975" y="3387058"/>
                </a:cubicBezTo>
                <a:cubicBezTo>
                  <a:pt x="3459366" y="3399885"/>
                  <a:pt x="3286203" y="3383547"/>
                  <a:pt x="3167119" y="3387058"/>
                </a:cubicBezTo>
                <a:cubicBezTo>
                  <a:pt x="3048035" y="3390569"/>
                  <a:pt x="2817323" y="3380562"/>
                  <a:pt x="2651262" y="3387058"/>
                </a:cubicBezTo>
                <a:cubicBezTo>
                  <a:pt x="2485201" y="3393554"/>
                  <a:pt x="2347896" y="3376463"/>
                  <a:pt x="2135406" y="3387058"/>
                </a:cubicBezTo>
                <a:cubicBezTo>
                  <a:pt x="1922916" y="3397653"/>
                  <a:pt x="1805188" y="3372462"/>
                  <a:pt x="1577561" y="3387058"/>
                </a:cubicBezTo>
                <a:cubicBezTo>
                  <a:pt x="1349935" y="3401654"/>
                  <a:pt x="1262555" y="3339603"/>
                  <a:pt x="977728" y="3387058"/>
                </a:cubicBezTo>
                <a:cubicBezTo>
                  <a:pt x="692901" y="3434513"/>
                  <a:pt x="228517" y="3372092"/>
                  <a:pt x="0" y="3387058"/>
                </a:cubicBezTo>
                <a:cubicBezTo>
                  <a:pt x="-8341" y="3132496"/>
                  <a:pt x="68957" y="3071103"/>
                  <a:pt x="0" y="2788678"/>
                </a:cubicBezTo>
                <a:cubicBezTo>
                  <a:pt x="-68957" y="2506253"/>
                  <a:pt x="16940" y="2381460"/>
                  <a:pt x="0" y="2258039"/>
                </a:cubicBezTo>
                <a:cubicBezTo>
                  <a:pt x="-16940" y="2134618"/>
                  <a:pt x="18328" y="1995663"/>
                  <a:pt x="0" y="1795141"/>
                </a:cubicBezTo>
                <a:cubicBezTo>
                  <a:pt x="-18328" y="1594619"/>
                  <a:pt x="20697" y="1422420"/>
                  <a:pt x="0" y="1298372"/>
                </a:cubicBezTo>
                <a:cubicBezTo>
                  <a:pt x="-20697" y="1174324"/>
                  <a:pt x="62965" y="965539"/>
                  <a:pt x="0" y="733863"/>
                </a:cubicBezTo>
                <a:cubicBezTo>
                  <a:pt x="-62965" y="502187"/>
                  <a:pt x="5549" y="320129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211580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CD6CAD-CCB7-B63F-1101-96E7E3D1CF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2" b="8693"/>
          <a:stretch/>
        </p:blipFill>
        <p:spPr>
          <a:xfrm>
            <a:off x="3002671" y="3397108"/>
            <a:ext cx="4922071" cy="3320433"/>
          </a:xfrm>
          <a:custGeom>
            <a:avLst/>
            <a:gdLst>
              <a:gd name="connsiteX0" fmla="*/ 0 w 4922071"/>
              <a:gd name="connsiteY0" fmla="*/ 0 h 3320433"/>
              <a:gd name="connsiteX1" fmla="*/ 497676 w 4922071"/>
              <a:gd name="connsiteY1" fmla="*/ 0 h 3320433"/>
              <a:gd name="connsiteX2" fmla="*/ 946131 w 4922071"/>
              <a:gd name="connsiteY2" fmla="*/ 0 h 3320433"/>
              <a:gd name="connsiteX3" fmla="*/ 1443807 w 4922071"/>
              <a:gd name="connsiteY3" fmla="*/ 0 h 3320433"/>
              <a:gd name="connsiteX4" fmla="*/ 1892263 w 4922071"/>
              <a:gd name="connsiteY4" fmla="*/ 0 h 3320433"/>
              <a:gd name="connsiteX5" fmla="*/ 2537601 w 4922071"/>
              <a:gd name="connsiteY5" fmla="*/ 0 h 3320433"/>
              <a:gd name="connsiteX6" fmla="*/ 3182939 w 4922071"/>
              <a:gd name="connsiteY6" fmla="*/ 0 h 3320433"/>
              <a:gd name="connsiteX7" fmla="*/ 3680615 w 4922071"/>
              <a:gd name="connsiteY7" fmla="*/ 0 h 3320433"/>
              <a:gd name="connsiteX8" fmla="*/ 4325954 w 4922071"/>
              <a:gd name="connsiteY8" fmla="*/ 0 h 3320433"/>
              <a:gd name="connsiteX9" fmla="*/ 4922071 w 4922071"/>
              <a:gd name="connsiteY9" fmla="*/ 0 h 3320433"/>
              <a:gd name="connsiteX10" fmla="*/ 4922071 w 4922071"/>
              <a:gd name="connsiteY10" fmla="*/ 553406 h 3320433"/>
              <a:gd name="connsiteX11" fmla="*/ 4922071 w 4922071"/>
              <a:gd name="connsiteY11" fmla="*/ 1140015 h 3320433"/>
              <a:gd name="connsiteX12" fmla="*/ 4922071 w 4922071"/>
              <a:gd name="connsiteY12" fmla="*/ 1759829 h 3320433"/>
              <a:gd name="connsiteX13" fmla="*/ 4922071 w 4922071"/>
              <a:gd name="connsiteY13" fmla="*/ 2280031 h 3320433"/>
              <a:gd name="connsiteX14" fmla="*/ 4922071 w 4922071"/>
              <a:gd name="connsiteY14" fmla="*/ 2800232 h 3320433"/>
              <a:gd name="connsiteX15" fmla="*/ 4922071 w 4922071"/>
              <a:gd name="connsiteY15" fmla="*/ 3320433 h 3320433"/>
              <a:gd name="connsiteX16" fmla="*/ 4424395 w 4922071"/>
              <a:gd name="connsiteY16" fmla="*/ 3320433 h 3320433"/>
              <a:gd name="connsiteX17" fmla="*/ 3877498 w 4922071"/>
              <a:gd name="connsiteY17" fmla="*/ 3320433 h 3320433"/>
              <a:gd name="connsiteX18" fmla="*/ 3379822 w 4922071"/>
              <a:gd name="connsiteY18" fmla="*/ 3320433 h 3320433"/>
              <a:gd name="connsiteX19" fmla="*/ 2734484 w 4922071"/>
              <a:gd name="connsiteY19" fmla="*/ 3320433 h 3320433"/>
              <a:gd name="connsiteX20" fmla="*/ 2089146 w 4922071"/>
              <a:gd name="connsiteY20" fmla="*/ 3320433 h 3320433"/>
              <a:gd name="connsiteX21" fmla="*/ 1542249 w 4922071"/>
              <a:gd name="connsiteY21" fmla="*/ 3320433 h 3320433"/>
              <a:gd name="connsiteX22" fmla="*/ 1044573 w 4922071"/>
              <a:gd name="connsiteY22" fmla="*/ 3320433 h 3320433"/>
              <a:gd name="connsiteX23" fmla="*/ 546897 w 4922071"/>
              <a:gd name="connsiteY23" fmla="*/ 3320433 h 3320433"/>
              <a:gd name="connsiteX24" fmla="*/ 0 w 4922071"/>
              <a:gd name="connsiteY24" fmla="*/ 3320433 h 3320433"/>
              <a:gd name="connsiteX25" fmla="*/ 0 w 4922071"/>
              <a:gd name="connsiteY25" fmla="*/ 2866640 h 3320433"/>
              <a:gd name="connsiteX26" fmla="*/ 0 w 4922071"/>
              <a:gd name="connsiteY26" fmla="*/ 2379644 h 3320433"/>
              <a:gd name="connsiteX27" fmla="*/ 0 w 4922071"/>
              <a:gd name="connsiteY27" fmla="*/ 1793034 h 3320433"/>
              <a:gd name="connsiteX28" fmla="*/ 0 w 4922071"/>
              <a:gd name="connsiteY28" fmla="*/ 1306037 h 3320433"/>
              <a:gd name="connsiteX29" fmla="*/ 0 w 4922071"/>
              <a:gd name="connsiteY29" fmla="*/ 785836 h 3320433"/>
              <a:gd name="connsiteX30" fmla="*/ 0 w 4922071"/>
              <a:gd name="connsiteY30" fmla="*/ 0 h 332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22071" h="3320433" fill="none" extrusionOk="0">
                <a:moveTo>
                  <a:pt x="0" y="0"/>
                </a:moveTo>
                <a:cubicBezTo>
                  <a:pt x="222335" y="-15696"/>
                  <a:pt x="251220" y="33381"/>
                  <a:pt x="497676" y="0"/>
                </a:cubicBezTo>
                <a:cubicBezTo>
                  <a:pt x="744132" y="-33381"/>
                  <a:pt x="742475" y="17715"/>
                  <a:pt x="946131" y="0"/>
                </a:cubicBezTo>
                <a:cubicBezTo>
                  <a:pt x="1149788" y="-17715"/>
                  <a:pt x="1319559" y="4858"/>
                  <a:pt x="1443807" y="0"/>
                </a:cubicBezTo>
                <a:cubicBezTo>
                  <a:pt x="1568055" y="-4858"/>
                  <a:pt x="1713562" y="10030"/>
                  <a:pt x="1892263" y="0"/>
                </a:cubicBezTo>
                <a:cubicBezTo>
                  <a:pt x="2070964" y="-10030"/>
                  <a:pt x="2286819" y="14754"/>
                  <a:pt x="2537601" y="0"/>
                </a:cubicBezTo>
                <a:cubicBezTo>
                  <a:pt x="2788383" y="-14754"/>
                  <a:pt x="2977648" y="18494"/>
                  <a:pt x="3182939" y="0"/>
                </a:cubicBezTo>
                <a:cubicBezTo>
                  <a:pt x="3388230" y="-18494"/>
                  <a:pt x="3432608" y="53212"/>
                  <a:pt x="3680615" y="0"/>
                </a:cubicBezTo>
                <a:cubicBezTo>
                  <a:pt x="3928622" y="-53212"/>
                  <a:pt x="4152750" y="76616"/>
                  <a:pt x="4325954" y="0"/>
                </a:cubicBezTo>
                <a:cubicBezTo>
                  <a:pt x="4499158" y="-76616"/>
                  <a:pt x="4667509" y="36961"/>
                  <a:pt x="4922071" y="0"/>
                </a:cubicBezTo>
                <a:cubicBezTo>
                  <a:pt x="4948752" y="245311"/>
                  <a:pt x="4911801" y="387491"/>
                  <a:pt x="4922071" y="553406"/>
                </a:cubicBezTo>
                <a:cubicBezTo>
                  <a:pt x="4932341" y="719321"/>
                  <a:pt x="4900870" y="998789"/>
                  <a:pt x="4922071" y="1140015"/>
                </a:cubicBezTo>
                <a:cubicBezTo>
                  <a:pt x="4943272" y="1281241"/>
                  <a:pt x="4912787" y="1605863"/>
                  <a:pt x="4922071" y="1759829"/>
                </a:cubicBezTo>
                <a:cubicBezTo>
                  <a:pt x="4931355" y="1913795"/>
                  <a:pt x="4908971" y="2072520"/>
                  <a:pt x="4922071" y="2280031"/>
                </a:cubicBezTo>
                <a:cubicBezTo>
                  <a:pt x="4935171" y="2487542"/>
                  <a:pt x="4884463" y="2560412"/>
                  <a:pt x="4922071" y="2800232"/>
                </a:cubicBezTo>
                <a:cubicBezTo>
                  <a:pt x="4959679" y="3040052"/>
                  <a:pt x="4895894" y="3098177"/>
                  <a:pt x="4922071" y="3320433"/>
                </a:cubicBezTo>
                <a:cubicBezTo>
                  <a:pt x="4763317" y="3355402"/>
                  <a:pt x="4648433" y="3280040"/>
                  <a:pt x="4424395" y="3320433"/>
                </a:cubicBezTo>
                <a:cubicBezTo>
                  <a:pt x="4200357" y="3360826"/>
                  <a:pt x="4143052" y="3307012"/>
                  <a:pt x="3877498" y="3320433"/>
                </a:cubicBezTo>
                <a:cubicBezTo>
                  <a:pt x="3611944" y="3333854"/>
                  <a:pt x="3622374" y="3312843"/>
                  <a:pt x="3379822" y="3320433"/>
                </a:cubicBezTo>
                <a:cubicBezTo>
                  <a:pt x="3137270" y="3328023"/>
                  <a:pt x="3009998" y="3287979"/>
                  <a:pt x="2734484" y="3320433"/>
                </a:cubicBezTo>
                <a:cubicBezTo>
                  <a:pt x="2458970" y="3352887"/>
                  <a:pt x="2259721" y="3249620"/>
                  <a:pt x="2089146" y="3320433"/>
                </a:cubicBezTo>
                <a:cubicBezTo>
                  <a:pt x="1918571" y="3391246"/>
                  <a:pt x="1811024" y="3257944"/>
                  <a:pt x="1542249" y="3320433"/>
                </a:cubicBezTo>
                <a:cubicBezTo>
                  <a:pt x="1273474" y="3382922"/>
                  <a:pt x="1253755" y="3312158"/>
                  <a:pt x="1044573" y="3320433"/>
                </a:cubicBezTo>
                <a:cubicBezTo>
                  <a:pt x="835391" y="3328708"/>
                  <a:pt x="659235" y="3280285"/>
                  <a:pt x="546897" y="3320433"/>
                </a:cubicBezTo>
                <a:cubicBezTo>
                  <a:pt x="434559" y="3360581"/>
                  <a:pt x="139514" y="3284620"/>
                  <a:pt x="0" y="3320433"/>
                </a:cubicBezTo>
                <a:cubicBezTo>
                  <a:pt x="-41293" y="3150635"/>
                  <a:pt x="46731" y="2999594"/>
                  <a:pt x="0" y="2866640"/>
                </a:cubicBezTo>
                <a:cubicBezTo>
                  <a:pt x="-46731" y="2733686"/>
                  <a:pt x="10212" y="2581074"/>
                  <a:pt x="0" y="2379644"/>
                </a:cubicBezTo>
                <a:cubicBezTo>
                  <a:pt x="-10212" y="2178214"/>
                  <a:pt x="62888" y="1943185"/>
                  <a:pt x="0" y="1793034"/>
                </a:cubicBezTo>
                <a:cubicBezTo>
                  <a:pt x="-62888" y="1642883"/>
                  <a:pt x="8270" y="1442120"/>
                  <a:pt x="0" y="1306037"/>
                </a:cubicBezTo>
                <a:cubicBezTo>
                  <a:pt x="-8270" y="1169954"/>
                  <a:pt x="31248" y="1036065"/>
                  <a:pt x="0" y="785836"/>
                </a:cubicBezTo>
                <a:cubicBezTo>
                  <a:pt x="-31248" y="535607"/>
                  <a:pt x="40571" y="343278"/>
                  <a:pt x="0" y="0"/>
                </a:cubicBezTo>
                <a:close/>
              </a:path>
              <a:path w="4922071" h="3320433" stroke="0" extrusionOk="0">
                <a:moveTo>
                  <a:pt x="0" y="0"/>
                </a:moveTo>
                <a:cubicBezTo>
                  <a:pt x="190709" y="-39704"/>
                  <a:pt x="241134" y="8247"/>
                  <a:pt x="448455" y="0"/>
                </a:cubicBezTo>
                <a:cubicBezTo>
                  <a:pt x="655777" y="-8247"/>
                  <a:pt x="724335" y="7"/>
                  <a:pt x="896911" y="0"/>
                </a:cubicBezTo>
                <a:cubicBezTo>
                  <a:pt x="1069487" y="-7"/>
                  <a:pt x="1197576" y="7384"/>
                  <a:pt x="1345366" y="0"/>
                </a:cubicBezTo>
                <a:cubicBezTo>
                  <a:pt x="1493156" y="-7384"/>
                  <a:pt x="1624095" y="45530"/>
                  <a:pt x="1843042" y="0"/>
                </a:cubicBezTo>
                <a:cubicBezTo>
                  <a:pt x="2061989" y="-45530"/>
                  <a:pt x="2162913" y="27788"/>
                  <a:pt x="2389939" y="0"/>
                </a:cubicBezTo>
                <a:cubicBezTo>
                  <a:pt x="2616965" y="-27788"/>
                  <a:pt x="2727046" y="40608"/>
                  <a:pt x="2838394" y="0"/>
                </a:cubicBezTo>
                <a:cubicBezTo>
                  <a:pt x="2949742" y="-40608"/>
                  <a:pt x="3150599" y="34851"/>
                  <a:pt x="3237629" y="0"/>
                </a:cubicBezTo>
                <a:cubicBezTo>
                  <a:pt x="3324660" y="-34851"/>
                  <a:pt x="3682711" y="11434"/>
                  <a:pt x="3833746" y="0"/>
                </a:cubicBezTo>
                <a:cubicBezTo>
                  <a:pt x="3984781" y="-11434"/>
                  <a:pt x="4139293" y="29309"/>
                  <a:pt x="4331422" y="0"/>
                </a:cubicBezTo>
                <a:cubicBezTo>
                  <a:pt x="4523551" y="-29309"/>
                  <a:pt x="4798712" y="24717"/>
                  <a:pt x="4922071" y="0"/>
                </a:cubicBezTo>
                <a:cubicBezTo>
                  <a:pt x="4931356" y="162140"/>
                  <a:pt x="4900978" y="307209"/>
                  <a:pt x="4922071" y="520201"/>
                </a:cubicBezTo>
                <a:cubicBezTo>
                  <a:pt x="4943164" y="733193"/>
                  <a:pt x="4894392" y="838324"/>
                  <a:pt x="4922071" y="973994"/>
                </a:cubicBezTo>
                <a:cubicBezTo>
                  <a:pt x="4949750" y="1109664"/>
                  <a:pt x="4863446" y="1340914"/>
                  <a:pt x="4922071" y="1494195"/>
                </a:cubicBezTo>
                <a:cubicBezTo>
                  <a:pt x="4980696" y="1647476"/>
                  <a:pt x="4880667" y="1862245"/>
                  <a:pt x="4922071" y="2047600"/>
                </a:cubicBezTo>
                <a:cubicBezTo>
                  <a:pt x="4963475" y="2232956"/>
                  <a:pt x="4900532" y="2334970"/>
                  <a:pt x="4922071" y="2501393"/>
                </a:cubicBezTo>
                <a:cubicBezTo>
                  <a:pt x="4943610" y="2667816"/>
                  <a:pt x="4900755" y="3034576"/>
                  <a:pt x="4922071" y="3320433"/>
                </a:cubicBezTo>
                <a:cubicBezTo>
                  <a:pt x="4806654" y="3365881"/>
                  <a:pt x="4707366" y="3289694"/>
                  <a:pt x="4522836" y="3320433"/>
                </a:cubicBezTo>
                <a:cubicBezTo>
                  <a:pt x="4338306" y="3351172"/>
                  <a:pt x="4170524" y="3273809"/>
                  <a:pt x="3926719" y="3320433"/>
                </a:cubicBezTo>
                <a:cubicBezTo>
                  <a:pt x="3682914" y="3367057"/>
                  <a:pt x="3541322" y="3304170"/>
                  <a:pt x="3379822" y="3320433"/>
                </a:cubicBezTo>
                <a:cubicBezTo>
                  <a:pt x="3218322" y="3336696"/>
                  <a:pt x="3068226" y="3308001"/>
                  <a:pt x="2783705" y="3320433"/>
                </a:cubicBezTo>
                <a:cubicBezTo>
                  <a:pt x="2499184" y="3332865"/>
                  <a:pt x="2482762" y="3299713"/>
                  <a:pt x="2286029" y="3320433"/>
                </a:cubicBezTo>
                <a:cubicBezTo>
                  <a:pt x="2089296" y="3341153"/>
                  <a:pt x="1912570" y="3315592"/>
                  <a:pt x="1788352" y="3320433"/>
                </a:cubicBezTo>
                <a:cubicBezTo>
                  <a:pt x="1664134" y="3325274"/>
                  <a:pt x="1478809" y="3293343"/>
                  <a:pt x="1192235" y="3320433"/>
                </a:cubicBezTo>
                <a:cubicBezTo>
                  <a:pt x="905661" y="3347523"/>
                  <a:pt x="879365" y="3285079"/>
                  <a:pt x="743780" y="3320433"/>
                </a:cubicBezTo>
                <a:cubicBezTo>
                  <a:pt x="608195" y="3355787"/>
                  <a:pt x="346170" y="3294510"/>
                  <a:pt x="0" y="3320433"/>
                </a:cubicBezTo>
                <a:cubicBezTo>
                  <a:pt x="-6636" y="3185968"/>
                  <a:pt x="175" y="3024588"/>
                  <a:pt x="0" y="2733823"/>
                </a:cubicBezTo>
                <a:cubicBezTo>
                  <a:pt x="-175" y="2443058"/>
                  <a:pt x="61048" y="2317382"/>
                  <a:pt x="0" y="2180418"/>
                </a:cubicBezTo>
                <a:cubicBezTo>
                  <a:pt x="-61048" y="2043455"/>
                  <a:pt x="33037" y="1833917"/>
                  <a:pt x="0" y="1560604"/>
                </a:cubicBezTo>
                <a:cubicBezTo>
                  <a:pt x="-33037" y="1287291"/>
                  <a:pt x="7200" y="1254355"/>
                  <a:pt x="0" y="1040402"/>
                </a:cubicBezTo>
                <a:cubicBezTo>
                  <a:pt x="-7200" y="826449"/>
                  <a:pt x="32369" y="784189"/>
                  <a:pt x="0" y="586610"/>
                </a:cubicBezTo>
                <a:cubicBezTo>
                  <a:pt x="-32369" y="389031"/>
                  <a:pt x="12776" y="19557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072312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C9C1005-9D99-1558-9F12-839EF92A839A}"/>
              </a:ext>
            </a:extLst>
          </p:cNvPr>
          <p:cNvSpPr/>
          <p:nvPr/>
        </p:nvSpPr>
        <p:spPr>
          <a:xfrm>
            <a:off x="349840" y="180068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Артек</a:t>
            </a:r>
          </a:p>
        </p:txBody>
      </p:sp>
    </p:spTree>
    <p:extLst>
      <p:ext uri="{BB962C8B-B14F-4D97-AF65-F5344CB8AC3E}">
        <p14:creationId xmlns:p14="http://schemas.microsoft.com/office/powerpoint/2010/main" val="3427050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A85B1C-3B51-3710-4ADB-01245F38F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6598"/>
          <a:stretch/>
        </p:blipFill>
        <p:spPr>
          <a:xfrm>
            <a:off x="-14111" y="0"/>
            <a:ext cx="9172222" cy="686280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DDF786-F6B4-E36D-A0BE-AA384ACF9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8"/>
          <a:stretch/>
        </p:blipFill>
        <p:spPr>
          <a:xfrm>
            <a:off x="383353" y="194769"/>
            <a:ext cx="4543425" cy="6373258"/>
          </a:xfrm>
          <a:custGeom>
            <a:avLst/>
            <a:gdLst>
              <a:gd name="connsiteX0" fmla="*/ 0 w 4543425"/>
              <a:gd name="connsiteY0" fmla="*/ 0 h 6373258"/>
              <a:gd name="connsiteX1" fmla="*/ 431625 w 4543425"/>
              <a:gd name="connsiteY1" fmla="*/ 0 h 6373258"/>
              <a:gd name="connsiteX2" fmla="*/ 863251 w 4543425"/>
              <a:gd name="connsiteY2" fmla="*/ 0 h 6373258"/>
              <a:gd name="connsiteX3" fmla="*/ 1340310 w 4543425"/>
              <a:gd name="connsiteY3" fmla="*/ 0 h 6373258"/>
              <a:gd name="connsiteX4" fmla="*/ 1953673 w 4543425"/>
              <a:gd name="connsiteY4" fmla="*/ 0 h 6373258"/>
              <a:gd name="connsiteX5" fmla="*/ 2476167 w 4543425"/>
              <a:gd name="connsiteY5" fmla="*/ 0 h 6373258"/>
              <a:gd name="connsiteX6" fmla="*/ 3134963 w 4543425"/>
              <a:gd name="connsiteY6" fmla="*/ 0 h 6373258"/>
              <a:gd name="connsiteX7" fmla="*/ 3702891 w 4543425"/>
              <a:gd name="connsiteY7" fmla="*/ 0 h 6373258"/>
              <a:gd name="connsiteX8" fmla="*/ 4543425 w 4543425"/>
              <a:gd name="connsiteY8" fmla="*/ 0 h 6373258"/>
              <a:gd name="connsiteX9" fmla="*/ 4543425 w 4543425"/>
              <a:gd name="connsiteY9" fmla="*/ 706852 h 6373258"/>
              <a:gd name="connsiteX10" fmla="*/ 4543425 w 4543425"/>
              <a:gd name="connsiteY10" fmla="*/ 1095042 h 6373258"/>
              <a:gd name="connsiteX11" fmla="*/ 4543425 w 4543425"/>
              <a:gd name="connsiteY11" fmla="*/ 1738161 h 6373258"/>
              <a:gd name="connsiteX12" fmla="*/ 4543425 w 4543425"/>
              <a:gd name="connsiteY12" fmla="*/ 2317548 h 6373258"/>
              <a:gd name="connsiteX13" fmla="*/ 4543425 w 4543425"/>
              <a:gd name="connsiteY13" fmla="*/ 2833203 h 6373258"/>
              <a:gd name="connsiteX14" fmla="*/ 4543425 w 4543425"/>
              <a:gd name="connsiteY14" fmla="*/ 3348857 h 6373258"/>
              <a:gd name="connsiteX15" fmla="*/ 4543425 w 4543425"/>
              <a:gd name="connsiteY15" fmla="*/ 3737047 h 6373258"/>
              <a:gd name="connsiteX16" fmla="*/ 4543425 w 4543425"/>
              <a:gd name="connsiteY16" fmla="*/ 4125236 h 6373258"/>
              <a:gd name="connsiteX17" fmla="*/ 4543425 w 4543425"/>
              <a:gd name="connsiteY17" fmla="*/ 4768356 h 6373258"/>
              <a:gd name="connsiteX18" fmla="*/ 4543425 w 4543425"/>
              <a:gd name="connsiteY18" fmla="*/ 5156545 h 6373258"/>
              <a:gd name="connsiteX19" fmla="*/ 4543425 w 4543425"/>
              <a:gd name="connsiteY19" fmla="*/ 5608467 h 6373258"/>
              <a:gd name="connsiteX20" fmla="*/ 4543425 w 4543425"/>
              <a:gd name="connsiteY20" fmla="*/ 6373258 h 6373258"/>
              <a:gd name="connsiteX21" fmla="*/ 3975497 w 4543425"/>
              <a:gd name="connsiteY21" fmla="*/ 6373258 h 6373258"/>
              <a:gd name="connsiteX22" fmla="*/ 3362135 w 4543425"/>
              <a:gd name="connsiteY22" fmla="*/ 6373258 h 6373258"/>
              <a:gd name="connsiteX23" fmla="*/ 2794206 w 4543425"/>
              <a:gd name="connsiteY23" fmla="*/ 6373258 h 6373258"/>
              <a:gd name="connsiteX24" fmla="*/ 2317147 w 4543425"/>
              <a:gd name="connsiteY24" fmla="*/ 6373258 h 6373258"/>
              <a:gd name="connsiteX25" fmla="*/ 1749219 w 4543425"/>
              <a:gd name="connsiteY25" fmla="*/ 6373258 h 6373258"/>
              <a:gd name="connsiteX26" fmla="*/ 1090422 w 4543425"/>
              <a:gd name="connsiteY26" fmla="*/ 6373258 h 6373258"/>
              <a:gd name="connsiteX27" fmla="*/ 0 w 4543425"/>
              <a:gd name="connsiteY27" fmla="*/ 6373258 h 6373258"/>
              <a:gd name="connsiteX28" fmla="*/ 0 w 4543425"/>
              <a:gd name="connsiteY28" fmla="*/ 5793871 h 6373258"/>
              <a:gd name="connsiteX29" fmla="*/ 0 w 4543425"/>
              <a:gd name="connsiteY29" fmla="*/ 5278216 h 6373258"/>
              <a:gd name="connsiteX30" fmla="*/ 0 w 4543425"/>
              <a:gd name="connsiteY30" fmla="*/ 4826294 h 6373258"/>
              <a:gd name="connsiteX31" fmla="*/ 0 w 4543425"/>
              <a:gd name="connsiteY31" fmla="*/ 4183175 h 6373258"/>
              <a:gd name="connsiteX32" fmla="*/ 0 w 4543425"/>
              <a:gd name="connsiteY32" fmla="*/ 3476323 h 6373258"/>
              <a:gd name="connsiteX33" fmla="*/ 0 w 4543425"/>
              <a:gd name="connsiteY33" fmla="*/ 2833203 h 6373258"/>
              <a:gd name="connsiteX34" fmla="*/ 0 w 4543425"/>
              <a:gd name="connsiteY34" fmla="*/ 2253816 h 6373258"/>
              <a:gd name="connsiteX35" fmla="*/ 0 w 4543425"/>
              <a:gd name="connsiteY35" fmla="*/ 1546964 h 6373258"/>
              <a:gd name="connsiteX36" fmla="*/ 0 w 4543425"/>
              <a:gd name="connsiteY36" fmla="*/ 1158774 h 6373258"/>
              <a:gd name="connsiteX37" fmla="*/ 0 w 4543425"/>
              <a:gd name="connsiteY37" fmla="*/ 706852 h 6373258"/>
              <a:gd name="connsiteX38" fmla="*/ 0 w 4543425"/>
              <a:gd name="connsiteY38" fmla="*/ 0 h 637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543425" h="6373258" fill="none" extrusionOk="0">
                <a:moveTo>
                  <a:pt x="0" y="0"/>
                </a:moveTo>
                <a:cubicBezTo>
                  <a:pt x="127849" y="-41425"/>
                  <a:pt x="291200" y="11552"/>
                  <a:pt x="431625" y="0"/>
                </a:cubicBezTo>
                <a:cubicBezTo>
                  <a:pt x="572050" y="-11552"/>
                  <a:pt x="711087" y="4658"/>
                  <a:pt x="863251" y="0"/>
                </a:cubicBezTo>
                <a:cubicBezTo>
                  <a:pt x="1015415" y="-4658"/>
                  <a:pt x="1136209" y="8069"/>
                  <a:pt x="1340310" y="0"/>
                </a:cubicBezTo>
                <a:cubicBezTo>
                  <a:pt x="1544411" y="-8069"/>
                  <a:pt x="1699962" y="53646"/>
                  <a:pt x="1953673" y="0"/>
                </a:cubicBezTo>
                <a:cubicBezTo>
                  <a:pt x="2207384" y="-53646"/>
                  <a:pt x="2220389" y="45752"/>
                  <a:pt x="2476167" y="0"/>
                </a:cubicBezTo>
                <a:cubicBezTo>
                  <a:pt x="2731945" y="-45752"/>
                  <a:pt x="2890824" y="7204"/>
                  <a:pt x="3134963" y="0"/>
                </a:cubicBezTo>
                <a:cubicBezTo>
                  <a:pt x="3379102" y="-7204"/>
                  <a:pt x="3430233" y="4485"/>
                  <a:pt x="3702891" y="0"/>
                </a:cubicBezTo>
                <a:cubicBezTo>
                  <a:pt x="3975549" y="-4485"/>
                  <a:pt x="4226588" y="42037"/>
                  <a:pt x="4543425" y="0"/>
                </a:cubicBezTo>
                <a:cubicBezTo>
                  <a:pt x="4578260" y="157138"/>
                  <a:pt x="4474828" y="504941"/>
                  <a:pt x="4543425" y="706852"/>
                </a:cubicBezTo>
                <a:cubicBezTo>
                  <a:pt x="4612022" y="908763"/>
                  <a:pt x="4529347" y="934227"/>
                  <a:pt x="4543425" y="1095042"/>
                </a:cubicBezTo>
                <a:cubicBezTo>
                  <a:pt x="4557503" y="1255857"/>
                  <a:pt x="4537739" y="1553013"/>
                  <a:pt x="4543425" y="1738161"/>
                </a:cubicBezTo>
                <a:cubicBezTo>
                  <a:pt x="4549111" y="1923309"/>
                  <a:pt x="4498536" y="2191541"/>
                  <a:pt x="4543425" y="2317548"/>
                </a:cubicBezTo>
                <a:cubicBezTo>
                  <a:pt x="4588314" y="2443555"/>
                  <a:pt x="4535203" y="2603545"/>
                  <a:pt x="4543425" y="2833203"/>
                </a:cubicBezTo>
                <a:cubicBezTo>
                  <a:pt x="4551647" y="3062862"/>
                  <a:pt x="4525780" y="3113855"/>
                  <a:pt x="4543425" y="3348857"/>
                </a:cubicBezTo>
                <a:cubicBezTo>
                  <a:pt x="4561070" y="3583859"/>
                  <a:pt x="4517979" y="3609277"/>
                  <a:pt x="4543425" y="3737047"/>
                </a:cubicBezTo>
                <a:cubicBezTo>
                  <a:pt x="4568871" y="3864817"/>
                  <a:pt x="4532856" y="3984752"/>
                  <a:pt x="4543425" y="4125236"/>
                </a:cubicBezTo>
                <a:cubicBezTo>
                  <a:pt x="4553994" y="4265720"/>
                  <a:pt x="4489870" y="4567721"/>
                  <a:pt x="4543425" y="4768356"/>
                </a:cubicBezTo>
                <a:cubicBezTo>
                  <a:pt x="4596980" y="4968991"/>
                  <a:pt x="4512685" y="5054856"/>
                  <a:pt x="4543425" y="5156545"/>
                </a:cubicBezTo>
                <a:cubicBezTo>
                  <a:pt x="4574165" y="5258234"/>
                  <a:pt x="4519593" y="5473417"/>
                  <a:pt x="4543425" y="5608467"/>
                </a:cubicBezTo>
                <a:cubicBezTo>
                  <a:pt x="4567257" y="5743517"/>
                  <a:pt x="4514630" y="6047860"/>
                  <a:pt x="4543425" y="6373258"/>
                </a:cubicBezTo>
                <a:cubicBezTo>
                  <a:pt x="4393225" y="6433770"/>
                  <a:pt x="4230443" y="6311676"/>
                  <a:pt x="3975497" y="6373258"/>
                </a:cubicBezTo>
                <a:cubicBezTo>
                  <a:pt x="3720551" y="6434840"/>
                  <a:pt x="3512170" y="6327212"/>
                  <a:pt x="3362135" y="6373258"/>
                </a:cubicBezTo>
                <a:cubicBezTo>
                  <a:pt x="3212100" y="6419304"/>
                  <a:pt x="2929697" y="6323287"/>
                  <a:pt x="2794206" y="6373258"/>
                </a:cubicBezTo>
                <a:cubicBezTo>
                  <a:pt x="2658715" y="6423229"/>
                  <a:pt x="2542626" y="6346585"/>
                  <a:pt x="2317147" y="6373258"/>
                </a:cubicBezTo>
                <a:cubicBezTo>
                  <a:pt x="2091668" y="6399931"/>
                  <a:pt x="1989485" y="6349154"/>
                  <a:pt x="1749219" y="6373258"/>
                </a:cubicBezTo>
                <a:cubicBezTo>
                  <a:pt x="1508953" y="6397362"/>
                  <a:pt x="1315496" y="6367607"/>
                  <a:pt x="1090422" y="6373258"/>
                </a:cubicBezTo>
                <a:cubicBezTo>
                  <a:pt x="865348" y="6378909"/>
                  <a:pt x="380885" y="6349651"/>
                  <a:pt x="0" y="6373258"/>
                </a:cubicBezTo>
                <a:cubicBezTo>
                  <a:pt x="-16555" y="6139640"/>
                  <a:pt x="6834" y="5969012"/>
                  <a:pt x="0" y="5793871"/>
                </a:cubicBezTo>
                <a:cubicBezTo>
                  <a:pt x="-6834" y="5618730"/>
                  <a:pt x="28596" y="5457794"/>
                  <a:pt x="0" y="5278216"/>
                </a:cubicBezTo>
                <a:cubicBezTo>
                  <a:pt x="-28596" y="5098638"/>
                  <a:pt x="20732" y="4989995"/>
                  <a:pt x="0" y="4826294"/>
                </a:cubicBezTo>
                <a:cubicBezTo>
                  <a:pt x="-20732" y="4662593"/>
                  <a:pt x="52480" y="4429766"/>
                  <a:pt x="0" y="4183175"/>
                </a:cubicBezTo>
                <a:cubicBezTo>
                  <a:pt x="-52480" y="3936584"/>
                  <a:pt x="11655" y="3824193"/>
                  <a:pt x="0" y="3476323"/>
                </a:cubicBezTo>
                <a:cubicBezTo>
                  <a:pt x="-11655" y="3128453"/>
                  <a:pt x="74247" y="3138248"/>
                  <a:pt x="0" y="2833203"/>
                </a:cubicBezTo>
                <a:cubicBezTo>
                  <a:pt x="-74247" y="2528158"/>
                  <a:pt x="48532" y="2382509"/>
                  <a:pt x="0" y="2253816"/>
                </a:cubicBezTo>
                <a:cubicBezTo>
                  <a:pt x="-48532" y="2125123"/>
                  <a:pt x="30353" y="1827936"/>
                  <a:pt x="0" y="1546964"/>
                </a:cubicBezTo>
                <a:cubicBezTo>
                  <a:pt x="-30353" y="1265992"/>
                  <a:pt x="26070" y="1303704"/>
                  <a:pt x="0" y="1158774"/>
                </a:cubicBezTo>
                <a:cubicBezTo>
                  <a:pt x="-26070" y="1013844"/>
                  <a:pt x="49500" y="831742"/>
                  <a:pt x="0" y="706852"/>
                </a:cubicBezTo>
                <a:cubicBezTo>
                  <a:pt x="-49500" y="581962"/>
                  <a:pt x="39067" y="327348"/>
                  <a:pt x="0" y="0"/>
                </a:cubicBezTo>
                <a:close/>
              </a:path>
              <a:path w="4543425" h="6373258" stroke="0" extrusionOk="0">
                <a:moveTo>
                  <a:pt x="0" y="0"/>
                </a:moveTo>
                <a:cubicBezTo>
                  <a:pt x="117331" y="-51944"/>
                  <a:pt x="351820" y="58158"/>
                  <a:pt x="567928" y="0"/>
                </a:cubicBezTo>
                <a:cubicBezTo>
                  <a:pt x="784036" y="-58158"/>
                  <a:pt x="909065" y="5670"/>
                  <a:pt x="1090422" y="0"/>
                </a:cubicBezTo>
                <a:cubicBezTo>
                  <a:pt x="1271779" y="-5670"/>
                  <a:pt x="1468071" y="55963"/>
                  <a:pt x="1612916" y="0"/>
                </a:cubicBezTo>
                <a:cubicBezTo>
                  <a:pt x="1757761" y="-55963"/>
                  <a:pt x="1941738" y="67988"/>
                  <a:pt x="2180844" y="0"/>
                </a:cubicBezTo>
                <a:cubicBezTo>
                  <a:pt x="2419950" y="-67988"/>
                  <a:pt x="2539240" y="1036"/>
                  <a:pt x="2703338" y="0"/>
                </a:cubicBezTo>
                <a:cubicBezTo>
                  <a:pt x="2867436" y="-1036"/>
                  <a:pt x="3022503" y="4266"/>
                  <a:pt x="3134963" y="0"/>
                </a:cubicBezTo>
                <a:cubicBezTo>
                  <a:pt x="3247424" y="-4266"/>
                  <a:pt x="3418815" y="10452"/>
                  <a:pt x="3657457" y="0"/>
                </a:cubicBezTo>
                <a:cubicBezTo>
                  <a:pt x="3896099" y="-10452"/>
                  <a:pt x="4105598" y="95800"/>
                  <a:pt x="4543425" y="0"/>
                </a:cubicBezTo>
                <a:cubicBezTo>
                  <a:pt x="4547791" y="180880"/>
                  <a:pt x="4536382" y="324954"/>
                  <a:pt x="4543425" y="515655"/>
                </a:cubicBezTo>
                <a:cubicBezTo>
                  <a:pt x="4550468" y="706356"/>
                  <a:pt x="4485089" y="972106"/>
                  <a:pt x="4543425" y="1095042"/>
                </a:cubicBezTo>
                <a:cubicBezTo>
                  <a:pt x="4601761" y="1217978"/>
                  <a:pt x="4484956" y="1527387"/>
                  <a:pt x="4543425" y="1801894"/>
                </a:cubicBezTo>
                <a:cubicBezTo>
                  <a:pt x="4601894" y="2076401"/>
                  <a:pt x="4500560" y="2126209"/>
                  <a:pt x="4543425" y="2317548"/>
                </a:cubicBezTo>
                <a:cubicBezTo>
                  <a:pt x="4586290" y="2508887"/>
                  <a:pt x="4526833" y="2686717"/>
                  <a:pt x="4543425" y="2833203"/>
                </a:cubicBezTo>
                <a:cubicBezTo>
                  <a:pt x="4560017" y="2979689"/>
                  <a:pt x="4509749" y="3295018"/>
                  <a:pt x="4543425" y="3540055"/>
                </a:cubicBezTo>
                <a:cubicBezTo>
                  <a:pt x="4577101" y="3785092"/>
                  <a:pt x="4519382" y="4002480"/>
                  <a:pt x="4543425" y="4119442"/>
                </a:cubicBezTo>
                <a:cubicBezTo>
                  <a:pt x="4567468" y="4236404"/>
                  <a:pt x="4493088" y="4351531"/>
                  <a:pt x="4543425" y="4571364"/>
                </a:cubicBezTo>
                <a:cubicBezTo>
                  <a:pt x="4593762" y="4791197"/>
                  <a:pt x="4508496" y="5011202"/>
                  <a:pt x="4543425" y="5214484"/>
                </a:cubicBezTo>
                <a:cubicBezTo>
                  <a:pt x="4578354" y="5417766"/>
                  <a:pt x="4489269" y="5537874"/>
                  <a:pt x="4543425" y="5730138"/>
                </a:cubicBezTo>
                <a:cubicBezTo>
                  <a:pt x="4597581" y="5922402"/>
                  <a:pt x="4530192" y="6231834"/>
                  <a:pt x="4543425" y="6373258"/>
                </a:cubicBezTo>
                <a:cubicBezTo>
                  <a:pt x="4333956" y="6414629"/>
                  <a:pt x="4173304" y="6332224"/>
                  <a:pt x="3975497" y="6373258"/>
                </a:cubicBezTo>
                <a:cubicBezTo>
                  <a:pt x="3777690" y="6414292"/>
                  <a:pt x="3554978" y="6353912"/>
                  <a:pt x="3407569" y="6373258"/>
                </a:cubicBezTo>
                <a:cubicBezTo>
                  <a:pt x="3260160" y="6392604"/>
                  <a:pt x="3103784" y="6343443"/>
                  <a:pt x="2930509" y="6373258"/>
                </a:cubicBezTo>
                <a:cubicBezTo>
                  <a:pt x="2757234" y="6403073"/>
                  <a:pt x="2598082" y="6325784"/>
                  <a:pt x="2453450" y="6373258"/>
                </a:cubicBezTo>
                <a:cubicBezTo>
                  <a:pt x="2308818" y="6420732"/>
                  <a:pt x="2082492" y="6314442"/>
                  <a:pt x="1885521" y="6373258"/>
                </a:cubicBezTo>
                <a:cubicBezTo>
                  <a:pt x="1688550" y="6432074"/>
                  <a:pt x="1573772" y="6305383"/>
                  <a:pt x="1272159" y="6373258"/>
                </a:cubicBezTo>
                <a:cubicBezTo>
                  <a:pt x="970546" y="6441133"/>
                  <a:pt x="805409" y="6341040"/>
                  <a:pt x="658797" y="6373258"/>
                </a:cubicBezTo>
                <a:cubicBezTo>
                  <a:pt x="512185" y="6405476"/>
                  <a:pt x="229183" y="6300169"/>
                  <a:pt x="0" y="6373258"/>
                </a:cubicBezTo>
                <a:cubicBezTo>
                  <a:pt x="-9978" y="6144262"/>
                  <a:pt x="69318" y="5975554"/>
                  <a:pt x="0" y="5666406"/>
                </a:cubicBezTo>
                <a:cubicBezTo>
                  <a:pt x="-69318" y="5357258"/>
                  <a:pt x="51242" y="5418986"/>
                  <a:pt x="0" y="5214484"/>
                </a:cubicBezTo>
                <a:cubicBezTo>
                  <a:pt x="-51242" y="5009982"/>
                  <a:pt x="41139" y="4760153"/>
                  <a:pt x="0" y="4571364"/>
                </a:cubicBezTo>
                <a:cubicBezTo>
                  <a:pt x="-41139" y="4382575"/>
                  <a:pt x="51663" y="4217202"/>
                  <a:pt x="0" y="3991977"/>
                </a:cubicBezTo>
                <a:cubicBezTo>
                  <a:pt x="-51663" y="3766752"/>
                  <a:pt x="5951" y="3642446"/>
                  <a:pt x="0" y="3540055"/>
                </a:cubicBezTo>
                <a:cubicBezTo>
                  <a:pt x="-5951" y="3437664"/>
                  <a:pt x="31373" y="3187075"/>
                  <a:pt x="0" y="3088133"/>
                </a:cubicBezTo>
                <a:cubicBezTo>
                  <a:pt x="-31373" y="2989191"/>
                  <a:pt x="26740" y="2754655"/>
                  <a:pt x="0" y="2636211"/>
                </a:cubicBezTo>
                <a:cubicBezTo>
                  <a:pt x="-26740" y="2517767"/>
                  <a:pt x="52142" y="2142446"/>
                  <a:pt x="0" y="1993092"/>
                </a:cubicBezTo>
                <a:cubicBezTo>
                  <a:pt x="-52142" y="1843738"/>
                  <a:pt x="23665" y="1565195"/>
                  <a:pt x="0" y="1413705"/>
                </a:cubicBezTo>
                <a:cubicBezTo>
                  <a:pt x="-23665" y="1262215"/>
                  <a:pt x="44570" y="1088026"/>
                  <a:pt x="0" y="898050"/>
                </a:cubicBezTo>
                <a:cubicBezTo>
                  <a:pt x="-44570" y="708075"/>
                  <a:pt x="37294" y="374468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58777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942583-BD6A-1A75-4B0A-9EF86EC88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70" y="445510"/>
            <a:ext cx="2678923" cy="4597694"/>
          </a:xfrm>
          <a:custGeom>
            <a:avLst/>
            <a:gdLst>
              <a:gd name="connsiteX0" fmla="*/ 0 w 2678923"/>
              <a:gd name="connsiteY0" fmla="*/ 0 h 4597694"/>
              <a:gd name="connsiteX1" fmla="*/ 508995 w 2678923"/>
              <a:gd name="connsiteY1" fmla="*/ 0 h 4597694"/>
              <a:gd name="connsiteX2" fmla="*/ 964412 w 2678923"/>
              <a:gd name="connsiteY2" fmla="*/ 0 h 4597694"/>
              <a:gd name="connsiteX3" fmla="*/ 1553775 w 2678923"/>
              <a:gd name="connsiteY3" fmla="*/ 0 h 4597694"/>
              <a:gd name="connsiteX4" fmla="*/ 2116349 w 2678923"/>
              <a:gd name="connsiteY4" fmla="*/ 0 h 4597694"/>
              <a:gd name="connsiteX5" fmla="*/ 2678923 w 2678923"/>
              <a:gd name="connsiteY5" fmla="*/ 0 h 4597694"/>
              <a:gd name="connsiteX6" fmla="*/ 2678923 w 2678923"/>
              <a:gd name="connsiteY6" fmla="*/ 666666 h 4597694"/>
              <a:gd name="connsiteX7" fmla="*/ 2678923 w 2678923"/>
              <a:gd name="connsiteY7" fmla="*/ 1149424 h 4597694"/>
              <a:gd name="connsiteX8" fmla="*/ 2678923 w 2678923"/>
              <a:gd name="connsiteY8" fmla="*/ 1770112 h 4597694"/>
              <a:gd name="connsiteX9" fmla="*/ 2678923 w 2678923"/>
              <a:gd name="connsiteY9" fmla="*/ 2206893 h 4597694"/>
              <a:gd name="connsiteX10" fmla="*/ 2678923 w 2678923"/>
              <a:gd name="connsiteY10" fmla="*/ 2781605 h 4597694"/>
              <a:gd name="connsiteX11" fmla="*/ 2678923 w 2678923"/>
              <a:gd name="connsiteY11" fmla="*/ 3264363 h 4597694"/>
              <a:gd name="connsiteX12" fmla="*/ 2678923 w 2678923"/>
              <a:gd name="connsiteY12" fmla="*/ 3793098 h 4597694"/>
              <a:gd name="connsiteX13" fmla="*/ 2678923 w 2678923"/>
              <a:gd name="connsiteY13" fmla="*/ 4597694 h 4597694"/>
              <a:gd name="connsiteX14" fmla="*/ 2143138 w 2678923"/>
              <a:gd name="connsiteY14" fmla="*/ 4597694 h 4597694"/>
              <a:gd name="connsiteX15" fmla="*/ 1580565 w 2678923"/>
              <a:gd name="connsiteY15" fmla="*/ 4597694 h 4597694"/>
              <a:gd name="connsiteX16" fmla="*/ 1044780 w 2678923"/>
              <a:gd name="connsiteY16" fmla="*/ 4597694 h 4597694"/>
              <a:gd name="connsiteX17" fmla="*/ 508995 w 2678923"/>
              <a:gd name="connsiteY17" fmla="*/ 4597694 h 4597694"/>
              <a:gd name="connsiteX18" fmla="*/ 0 w 2678923"/>
              <a:gd name="connsiteY18" fmla="*/ 4597694 h 4597694"/>
              <a:gd name="connsiteX19" fmla="*/ 0 w 2678923"/>
              <a:gd name="connsiteY19" fmla="*/ 4068959 h 4597694"/>
              <a:gd name="connsiteX20" fmla="*/ 0 w 2678923"/>
              <a:gd name="connsiteY20" fmla="*/ 3586201 h 4597694"/>
              <a:gd name="connsiteX21" fmla="*/ 0 w 2678923"/>
              <a:gd name="connsiteY21" fmla="*/ 2965513 h 4597694"/>
              <a:gd name="connsiteX22" fmla="*/ 0 w 2678923"/>
              <a:gd name="connsiteY22" fmla="*/ 2482755 h 4597694"/>
              <a:gd name="connsiteX23" fmla="*/ 0 w 2678923"/>
              <a:gd name="connsiteY23" fmla="*/ 1816089 h 4597694"/>
              <a:gd name="connsiteX24" fmla="*/ 0 w 2678923"/>
              <a:gd name="connsiteY24" fmla="*/ 1195400 h 4597694"/>
              <a:gd name="connsiteX25" fmla="*/ 0 w 2678923"/>
              <a:gd name="connsiteY25" fmla="*/ 620689 h 4597694"/>
              <a:gd name="connsiteX26" fmla="*/ 0 w 2678923"/>
              <a:gd name="connsiteY26" fmla="*/ 0 h 459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678923" h="4597694" fill="none" extrusionOk="0">
                <a:moveTo>
                  <a:pt x="0" y="0"/>
                </a:moveTo>
                <a:cubicBezTo>
                  <a:pt x="219019" y="-48335"/>
                  <a:pt x="333930" y="4327"/>
                  <a:pt x="508995" y="0"/>
                </a:cubicBezTo>
                <a:cubicBezTo>
                  <a:pt x="684060" y="-4327"/>
                  <a:pt x="849979" y="6152"/>
                  <a:pt x="964412" y="0"/>
                </a:cubicBezTo>
                <a:cubicBezTo>
                  <a:pt x="1078845" y="-6152"/>
                  <a:pt x="1352419" y="5857"/>
                  <a:pt x="1553775" y="0"/>
                </a:cubicBezTo>
                <a:cubicBezTo>
                  <a:pt x="1755131" y="-5857"/>
                  <a:pt x="1923067" y="29817"/>
                  <a:pt x="2116349" y="0"/>
                </a:cubicBezTo>
                <a:cubicBezTo>
                  <a:pt x="2309631" y="-29817"/>
                  <a:pt x="2463254" y="61972"/>
                  <a:pt x="2678923" y="0"/>
                </a:cubicBezTo>
                <a:cubicBezTo>
                  <a:pt x="2746064" y="166921"/>
                  <a:pt x="2608553" y="337230"/>
                  <a:pt x="2678923" y="666666"/>
                </a:cubicBezTo>
                <a:cubicBezTo>
                  <a:pt x="2749293" y="996102"/>
                  <a:pt x="2639456" y="970835"/>
                  <a:pt x="2678923" y="1149424"/>
                </a:cubicBezTo>
                <a:cubicBezTo>
                  <a:pt x="2718390" y="1328013"/>
                  <a:pt x="2613410" y="1624812"/>
                  <a:pt x="2678923" y="1770112"/>
                </a:cubicBezTo>
                <a:cubicBezTo>
                  <a:pt x="2744436" y="1915412"/>
                  <a:pt x="2633480" y="2030486"/>
                  <a:pt x="2678923" y="2206893"/>
                </a:cubicBezTo>
                <a:cubicBezTo>
                  <a:pt x="2724366" y="2383300"/>
                  <a:pt x="2622172" y="2615672"/>
                  <a:pt x="2678923" y="2781605"/>
                </a:cubicBezTo>
                <a:cubicBezTo>
                  <a:pt x="2735674" y="2947538"/>
                  <a:pt x="2666284" y="3132344"/>
                  <a:pt x="2678923" y="3264363"/>
                </a:cubicBezTo>
                <a:cubicBezTo>
                  <a:pt x="2691562" y="3396382"/>
                  <a:pt x="2630435" y="3621213"/>
                  <a:pt x="2678923" y="3793098"/>
                </a:cubicBezTo>
                <a:cubicBezTo>
                  <a:pt x="2727411" y="3964983"/>
                  <a:pt x="2611820" y="4321338"/>
                  <a:pt x="2678923" y="4597694"/>
                </a:cubicBezTo>
                <a:cubicBezTo>
                  <a:pt x="2499930" y="4656300"/>
                  <a:pt x="2400313" y="4593034"/>
                  <a:pt x="2143138" y="4597694"/>
                </a:cubicBezTo>
                <a:cubicBezTo>
                  <a:pt x="1885963" y="4602354"/>
                  <a:pt x="1775238" y="4581049"/>
                  <a:pt x="1580565" y="4597694"/>
                </a:cubicBezTo>
                <a:cubicBezTo>
                  <a:pt x="1385892" y="4614339"/>
                  <a:pt x="1265459" y="4594606"/>
                  <a:pt x="1044780" y="4597694"/>
                </a:cubicBezTo>
                <a:cubicBezTo>
                  <a:pt x="824101" y="4600782"/>
                  <a:pt x="625552" y="4578328"/>
                  <a:pt x="508995" y="4597694"/>
                </a:cubicBezTo>
                <a:cubicBezTo>
                  <a:pt x="392439" y="4617060"/>
                  <a:pt x="166831" y="4592546"/>
                  <a:pt x="0" y="4597694"/>
                </a:cubicBezTo>
                <a:cubicBezTo>
                  <a:pt x="-49623" y="4358742"/>
                  <a:pt x="53049" y="4285338"/>
                  <a:pt x="0" y="4068959"/>
                </a:cubicBezTo>
                <a:cubicBezTo>
                  <a:pt x="-53049" y="3852581"/>
                  <a:pt x="57809" y="3781810"/>
                  <a:pt x="0" y="3586201"/>
                </a:cubicBezTo>
                <a:cubicBezTo>
                  <a:pt x="-57809" y="3390592"/>
                  <a:pt x="4970" y="3131219"/>
                  <a:pt x="0" y="2965513"/>
                </a:cubicBezTo>
                <a:cubicBezTo>
                  <a:pt x="-4970" y="2799807"/>
                  <a:pt x="40901" y="2580333"/>
                  <a:pt x="0" y="2482755"/>
                </a:cubicBezTo>
                <a:cubicBezTo>
                  <a:pt x="-40901" y="2385177"/>
                  <a:pt x="47210" y="1977219"/>
                  <a:pt x="0" y="1816089"/>
                </a:cubicBezTo>
                <a:cubicBezTo>
                  <a:pt x="-47210" y="1654959"/>
                  <a:pt x="50402" y="1333080"/>
                  <a:pt x="0" y="1195400"/>
                </a:cubicBezTo>
                <a:cubicBezTo>
                  <a:pt x="-50402" y="1057720"/>
                  <a:pt x="13936" y="883290"/>
                  <a:pt x="0" y="620689"/>
                </a:cubicBezTo>
                <a:cubicBezTo>
                  <a:pt x="-13936" y="358088"/>
                  <a:pt x="10726" y="145065"/>
                  <a:pt x="0" y="0"/>
                </a:cubicBezTo>
                <a:close/>
              </a:path>
              <a:path w="2678923" h="4597694" stroke="0" extrusionOk="0">
                <a:moveTo>
                  <a:pt x="0" y="0"/>
                </a:moveTo>
                <a:cubicBezTo>
                  <a:pt x="166491" y="-14498"/>
                  <a:pt x="249121" y="7097"/>
                  <a:pt x="482206" y="0"/>
                </a:cubicBezTo>
                <a:cubicBezTo>
                  <a:pt x="715291" y="-7097"/>
                  <a:pt x="815838" y="1759"/>
                  <a:pt x="1071569" y="0"/>
                </a:cubicBezTo>
                <a:cubicBezTo>
                  <a:pt x="1327300" y="-1759"/>
                  <a:pt x="1435844" y="4140"/>
                  <a:pt x="1553775" y="0"/>
                </a:cubicBezTo>
                <a:cubicBezTo>
                  <a:pt x="1671706" y="-4140"/>
                  <a:pt x="1817293" y="38824"/>
                  <a:pt x="2062771" y="0"/>
                </a:cubicBezTo>
                <a:cubicBezTo>
                  <a:pt x="2308249" y="-38824"/>
                  <a:pt x="2540667" y="45908"/>
                  <a:pt x="2678923" y="0"/>
                </a:cubicBezTo>
                <a:cubicBezTo>
                  <a:pt x="2680876" y="199914"/>
                  <a:pt x="2671920" y="335999"/>
                  <a:pt x="2678923" y="528735"/>
                </a:cubicBezTo>
                <a:cubicBezTo>
                  <a:pt x="2685926" y="721471"/>
                  <a:pt x="2667615" y="784544"/>
                  <a:pt x="2678923" y="1011493"/>
                </a:cubicBezTo>
                <a:cubicBezTo>
                  <a:pt x="2690231" y="1238442"/>
                  <a:pt x="2629713" y="1301369"/>
                  <a:pt x="2678923" y="1448274"/>
                </a:cubicBezTo>
                <a:cubicBezTo>
                  <a:pt x="2728133" y="1595179"/>
                  <a:pt x="2612723" y="1812381"/>
                  <a:pt x="2678923" y="2114939"/>
                </a:cubicBezTo>
                <a:cubicBezTo>
                  <a:pt x="2745123" y="2417498"/>
                  <a:pt x="2622440" y="2357918"/>
                  <a:pt x="2678923" y="2597697"/>
                </a:cubicBezTo>
                <a:cubicBezTo>
                  <a:pt x="2735406" y="2837476"/>
                  <a:pt x="2636341" y="2941473"/>
                  <a:pt x="2678923" y="3172409"/>
                </a:cubicBezTo>
                <a:cubicBezTo>
                  <a:pt x="2721505" y="3403345"/>
                  <a:pt x="2655169" y="3578446"/>
                  <a:pt x="2678923" y="3747121"/>
                </a:cubicBezTo>
                <a:cubicBezTo>
                  <a:pt x="2702677" y="3915796"/>
                  <a:pt x="2670785" y="4284388"/>
                  <a:pt x="2678923" y="4597694"/>
                </a:cubicBezTo>
                <a:cubicBezTo>
                  <a:pt x="2436008" y="4622298"/>
                  <a:pt x="2352146" y="4540641"/>
                  <a:pt x="2169928" y="4597694"/>
                </a:cubicBezTo>
                <a:cubicBezTo>
                  <a:pt x="1987710" y="4654747"/>
                  <a:pt x="1853513" y="4541890"/>
                  <a:pt x="1660932" y="4597694"/>
                </a:cubicBezTo>
                <a:cubicBezTo>
                  <a:pt x="1468351" y="4653498"/>
                  <a:pt x="1418506" y="4578286"/>
                  <a:pt x="1205515" y="4597694"/>
                </a:cubicBezTo>
                <a:cubicBezTo>
                  <a:pt x="992524" y="4617102"/>
                  <a:pt x="921718" y="4587249"/>
                  <a:pt x="750098" y="4597694"/>
                </a:cubicBezTo>
                <a:cubicBezTo>
                  <a:pt x="578478" y="4608139"/>
                  <a:pt x="219692" y="4509465"/>
                  <a:pt x="0" y="4597694"/>
                </a:cubicBezTo>
                <a:cubicBezTo>
                  <a:pt x="-26094" y="4439554"/>
                  <a:pt x="43796" y="4305666"/>
                  <a:pt x="0" y="4160913"/>
                </a:cubicBezTo>
                <a:cubicBezTo>
                  <a:pt x="-43796" y="4016160"/>
                  <a:pt x="6169" y="3789704"/>
                  <a:pt x="0" y="3586201"/>
                </a:cubicBezTo>
                <a:cubicBezTo>
                  <a:pt x="-6169" y="3382698"/>
                  <a:pt x="15733" y="3199051"/>
                  <a:pt x="0" y="3057467"/>
                </a:cubicBezTo>
                <a:cubicBezTo>
                  <a:pt x="-15733" y="2915883"/>
                  <a:pt x="304" y="2829761"/>
                  <a:pt x="0" y="2620686"/>
                </a:cubicBezTo>
                <a:cubicBezTo>
                  <a:pt x="-304" y="2411611"/>
                  <a:pt x="61331" y="2323581"/>
                  <a:pt x="0" y="2091951"/>
                </a:cubicBezTo>
                <a:cubicBezTo>
                  <a:pt x="-61331" y="1860321"/>
                  <a:pt x="27520" y="1565409"/>
                  <a:pt x="0" y="1425285"/>
                </a:cubicBezTo>
                <a:cubicBezTo>
                  <a:pt x="-27520" y="1285161"/>
                  <a:pt x="70082" y="1065093"/>
                  <a:pt x="0" y="758620"/>
                </a:cubicBezTo>
                <a:cubicBezTo>
                  <a:pt x="-70082" y="452148"/>
                  <a:pt x="22023" y="180908"/>
                  <a:pt x="0" y="0"/>
                </a:cubicBezTo>
                <a:close/>
              </a:path>
            </a:pathLst>
          </a:custGeom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985090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5C8179-018B-F39B-8182-4820B3A706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431" y="2985571"/>
            <a:ext cx="3330365" cy="3718193"/>
          </a:xfrm>
          <a:custGeom>
            <a:avLst/>
            <a:gdLst>
              <a:gd name="connsiteX0" fmla="*/ 0 w 3330365"/>
              <a:gd name="connsiteY0" fmla="*/ 0 h 3718193"/>
              <a:gd name="connsiteX1" fmla="*/ 455150 w 3330365"/>
              <a:gd name="connsiteY1" fmla="*/ 0 h 3718193"/>
              <a:gd name="connsiteX2" fmla="*/ 943603 w 3330365"/>
              <a:gd name="connsiteY2" fmla="*/ 0 h 3718193"/>
              <a:gd name="connsiteX3" fmla="*/ 1465361 w 3330365"/>
              <a:gd name="connsiteY3" fmla="*/ 0 h 3718193"/>
              <a:gd name="connsiteX4" fmla="*/ 1920510 w 3330365"/>
              <a:gd name="connsiteY4" fmla="*/ 0 h 3718193"/>
              <a:gd name="connsiteX5" fmla="*/ 2442268 w 3330365"/>
              <a:gd name="connsiteY5" fmla="*/ 0 h 3718193"/>
              <a:gd name="connsiteX6" fmla="*/ 3330365 w 3330365"/>
              <a:gd name="connsiteY6" fmla="*/ 0 h 3718193"/>
              <a:gd name="connsiteX7" fmla="*/ 3330365 w 3330365"/>
              <a:gd name="connsiteY7" fmla="*/ 493988 h 3718193"/>
              <a:gd name="connsiteX8" fmla="*/ 3330365 w 3330365"/>
              <a:gd name="connsiteY8" fmla="*/ 1025159 h 3718193"/>
              <a:gd name="connsiteX9" fmla="*/ 3330365 w 3330365"/>
              <a:gd name="connsiteY9" fmla="*/ 1519147 h 3718193"/>
              <a:gd name="connsiteX10" fmla="*/ 3330365 w 3330365"/>
              <a:gd name="connsiteY10" fmla="*/ 1938772 h 3718193"/>
              <a:gd name="connsiteX11" fmla="*/ 3330365 w 3330365"/>
              <a:gd name="connsiteY11" fmla="*/ 2469942 h 3718193"/>
              <a:gd name="connsiteX12" fmla="*/ 3330365 w 3330365"/>
              <a:gd name="connsiteY12" fmla="*/ 2889567 h 3718193"/>
              <a:gd name="connsiteX13" fmla="*/ 3330365 w 3330365"/>
              <a:gd name="connsiteY13" fmla="*/ 3718193 h 3718193"/>
              <a:gd name="connsiteX14" fmla="*/ 2875215 w 3330365"/>
              <a:gd name="connsiteY14" fmla="*/ 3718193 h 3718193"/>
              <a:gd name="connsiteX15" fmla="*/ 2420065 w 3330365"/>
              <a:gd name="connsiteY15" fmla="*/ 3718193 h 3718193"/>
              <a:gd name="connsiteX16" fmla="*/ 1865004 w 3330365"/>
              <a:gd name="connsiteY16" fmla="*/ 3718193 h 3718193"/>
              <a:gd name="connsiteX17" fmla="*/ 1343247 w 3330365"/>
              <a:gd name="connsiteY17" fmla="*/ 3718193 h 3718193"/>
              <a:gd name="connsiteX18" fmla="*/ 754883 w 3330365"/>
              <a:gd name="connsiteY18" fmla="*/ 3718193 h 3718193"/>
              <a:gd name="connsiteX19" fmla="*/ 0 w 3330365"/>
              <a:gd name="connsiteY19" fmla="*/ 3718193 h 3718193"/>
              <a:gd name="connsiteX20" fmla="*/ 0 w 3330365"/>
              <a:gd name="connsiteY20" fmla="*/ 3298568 h 3718193"/>
              <a:gd name="connsiteX21" fmla="*/ 0 w 3330365"/>
              <a:gd name="connsiteY21" fmla="*/ 2804580 h 3718193"/>
              <a:gd name="connsiteX22" fmla="*/ 0 w 3330365"/>
              <a:gd name="connsiteY22" fmla="*/ 2236228 h 3718193"/>
              <a:gd name="connsiteX23" fmla="*/ 0 w 3330365"/>
              <a:gd name="connsiteY23" fmla="*/ 1630693 h 3718193"/>
              <a:gd name="connsiteX24" fmla="*/ 0 w 3330365"/>
              <a:gd name="connsiteY24" fmla="*/ 1211069 h 3718193"/>
              <a:gd name="connsiteX25" fmla="*/ 0 w 3330365"/>
              <a:gd name="connsiteY25" fmla="*/ 791444 h 3718193"/>
              <a:gd name="connsiteX26" fmla="*/ 0 w 3330365"/>
              <a:gd name="connsiteY26" fmla="*/ 0 h 371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30365" h="3718193" fill="none" extrusionOk="0">
                <a:moveTo>
                  <a:pt x="0" y="0"/>
                </a:moveTo>
                <a:cubicBezTo>
                  <a:pt x="178891" y="-25461"/>
                  <a:pt x="327554" y="35179"/>
                  <a:pt x="455150" y="0"/>
                </a:cubicBezTo>
                <a:cubicBezTo>
                  <a:pt x="582746" y="-35179"/>
                  <a:pt x="783746" y="6436"/>
                  <a:pt x="943603" y="0"/>
                </a:cubicBezTo>
                <a:cubicBezTo>
                  <a:pt x="1103460" y="-6436"/>
                  <a:pt x="1216526" y="10029"/>
                  <a:pt x="1465361" y="0"/>
                </a:cubicBezTo>
                <a:cubicBezTo>
                  <a:pt x="1714196" y="-10029"/>
                  <a:pt x="1748649" y="33269"/>
                  <a:pt x="1920510" y="0"/>
                </a:cubicBezTo>
                <a:cubicBezTo>
                  <a:pt x="2092371" y="-33269"/>
                  <a:pt x="2199008" y="772"/>
                  <a:pt x="2442268" y="0"/>
                </a:cubicBezTo>
                <a:cubicBezTo>
                  <a:pt x="2685528" y="-772"/>
                  <a:pt x="3018410" y="63190"/>
                  <a:pt x="3330365" y="0"/>
                </a:cubicBezTo>
                <a:cubicBezTo>
                  <a:pt x="3359216" y="243204"/>
                  <a:pt x="3329122" y="278041"/>
                  <a:pt x="3330365" y="493988"/>
                </a:cubicBezTo>
                <a:cubicBezTo>
                  <a:pt x="3331608" y="709935"/>
                  <a:pt x="3278681" y="907724"/>
                  <a:pt x="3330365" y="1025159"/>
                </a:cubicBezTo>
                <a:cubicBezTo>
                  <a:pt x="3382049" y="1142594"/>
                  <a:pt x="3304961" y="1298075"/>
                  <a:pt x="3330365" y="1519147"/>
                </a:cubicBezTo>
                <a:cubicBezTo>
                  <a:pt x="3355769" y="1740219"/>
                  <a:pt x="3304898" y="1837407"/>
                  <a:pt x="3330365" y="1938772"/>
                </a:cubicBezTo>
                <a:cubicBezTo>
                  <a:pt x="3355832" y="2040137"/>
                  <a:pt x="3328740" y="2268630"/>
                  <a:pt x="3330365" y="2469942"/>
                </a:cubicBezTo>
                <a:cubicBezTo>
                  <a:pt x="3331990" y="2671254"/>
                  <a:pt x="3300355" y="2786050"/>
                  <a:pt x="3330365" y="2889567"/>
                </a:cubicBezTo>
                <a:cubicBezTo>
                  <a:pt x="3360375" y="2993084"/>
                  <a:pt x="3321949" y="3367012"/>
                  <a:pt x="3330365" y="3718193"/>
                </a:cubicBezTo>
                <a:cubicBezTo>
                  <a:pt x="3238084" y="3757440"/>
                  <a:pt x="3031060" y="3709744"/>
                  <a:pt x="2875215" y="3718193"/>
                </a:cubicBezTo>
                <a:cubicBezTo>
                  <a:pt x="2719370" y="3726642"/>
                  <a:pt x="2538545" y="3686353"/>
                  <a:pt x="2420065" y="3718193"/>
                </a:cubicBezTo>
                <a:cubicBezTo>
                  <a:pt x="2301585" y="3750033"/>
                  <a:pt x="2067853" y="3699339"/>
                  <a:pt x="1865004" y="3718193"/>
                </a:cubicBezTo>
                <a:cubicBezTo>
                  <a:pt x="1662155" y="3737047"/>
                  <a:pt x="1572447" y="3694327"/>
                  <a:pt x="1343247" y="3718193"/>
                </a:cubicBezTo>
                <a:cubicBezTo>
                  <a:pt x="1114047" y="3742059"/>
                  <a:pt x="1013427" y="3657515"/>
                  <a:pt x="754883" y="3718193"/>
                </a:cubicBezTo>
                <a:cubicBezTo>
                  <a:pt x="496339" y="3778871"/>
                  <a:pt x="227058" y="3716734"/>
                  <a:pt x="0" y="3718193"/>
                </a:cubicBezTo>
                <a:cubicBezTo>
                  <a:pt x="-27359" y="3574525"/>
                  <a:pt x="10777" y="3434213"/>
                  <a:pt x="0" y="3298568"/>
                </a:cubicBezTo>
                <a:cubicBezTo>
                  <a:pt x="-10777" y="3162924"/>
                  <a:pt x="56426" y="3045754"/>
                  <a:pt x="0" y="2804580"/>
                </a:cubicBezTo>
                <a:cubicBezTo>
                  <a:pt x="-56426" y="2563406"/>
                  <a:pt x="57481" y="2383299"/>
                  <a:pt x="0" y="2236228"/>
                </a:cubicBezTo>
                <a:cubicBezTo>
                  <a:pt x="-57481" y="2089157"/>
                  <a:pt x="13965" y="1831474"/>
                  <a:pt x="0" y="1630693"/>
                </a:cubicBezTo>
                <a:cubicBezTo>
                  <a:pt x="-13965" y="1429913"/>
                  <a:pt x="2208" y="1356325"/>
                  <a:pt x="0" y="1211069"/>
                </a:cubicBezTo>
                <a:cubicBezTo>
                  <a:pt x="-2208" y="1065813"/>
                  <a:pt x="30945" y="993090"/>
                  <a:pt x="0" y="791444"/>
                </a:cubicBezTo>
                <a:cubicBezTo>
                  <a:pt x="-30945" y="589799"/>
                  <a:pt x="48254" y="288763"/>
                  <a:pt x="0" y="0"/>
                </a:cubicBezTo>
                <a:close/>
              </a:path>
              <a:path w="3330365" h="3718193" stroke="0" extrusionOk="0">
                <a:moveTo>
                  <a:pt x="0" y="0"/>
                </a:moveTo>
                <a:cubicBezTo>
                  <a:pt x="177130" y="-15806"/>
                  <a:pt x="391231" y="54932"/>
                  <a:pt x="521757" y="0"/>
                </a:cubicBezTo>
                <a:cubicBezTo>
                  <a:pt x="652283" y="-54932"/>
                  <a:pt x="790330" y="30306"/>
                  <a:pt x="976907" y="0"/>
                </a:cubicBezTo>
                <a:cubicBezTo>
                  <a:pt x="1163484" y="-30306"/>
                  <a:pt x="1261311" y="3360"/>
                  <a:pt x="1531968" y="0"/>
                </a:cubicBezTo>
                <a:cubicBezTo>
                  <a:pt x="1802625" y="-3360"/>
                  <a:pt x="1944951" y="51917"/>
                  <a:pt x="2153636" y="0"/>
                </a:cubicBezTo>
                <a:cubicBezTo>
                  <a:pt x="2362321" y="-51917"/>
                  <a:pt x="2520504" y="21655"/>
                  <a:pt x="2642090" y="0"/>
                </a:cubicBezTo>
                <a:cubicBezTo>
                  <a:pt x="2763676" y="-21655"/>
                  <a:pt x="3128096" y="80219"/>
                  <a:pt x="3330365" y="0"/>
                </a:cubicBezTo>
                <a:cubicBezTo>
                  <a:pt x="3355640" y="115746"/>
                  <a:pt x="3305994" y="280855"/>
                  <a:pt x="3330365" y="419625"/>
                </a:cubicBezTo>
                <a:cubicBezTo>
                  <a:pt x="3354736" y="558396"/>
                  <a:pt x="3275739" y="809732"/>
                  <a:pt x="3330365" y="950795"/>
                </a:cubicBezTo>
                <a:cubicBezTo>
                  <a:pt x="3384991" y="1091858"/>
                  <a:pt x="3329390" y="1349548"/>
                  <a:pt x="3330365" y="1556329"/>
                </a:cubicBezTo>
                <a:cubicBezTo>
                  <a:pt x="3331340" y="1763110"/>
                  <a:pt x="3285678" y="1863982"/>
                  <a:pt x="3330365" y="2124682"/>
                </a:cubicBezTo>
                <a:cubicBezTo>
                  <a:pt x="3375052" y="2385382"/>
                  <a:pt x="3283562" y="2525495"/>
                  <a:pt x="3330365" y="2730216"/>
                </a:cubicBezTo>
                <a:cubicBezTo>
                  <a:pt x="3377168" y="2934937"/>
                  <a:pt x="3327181" y="3093492"/>
                  <a:pt x="3330365" y="3261386"/>
                </a:cubicBezTo>
                <a:cubicBezTo>
                  <a:pt x="3333549" y="3429280"/>
                  <a:pt x="3312136" y="3533371"/>
                  <a:pt x="3330365" y="3718193"/>
                </a:cubicBezTo>
                <a:cubicBezTo>
                  <a:pt x="3142947" y="3729728"/>
                  <a:pt x="3002512" y="3687373"/>
                  <a:pt x="2841911" y="3718193"/>
                </a:cubicBezTo>
                <a:cubicBezTo>
                  <a:pt x="2681310" y="3749013"/>
                  <a:pt x="2496458" y="3659880"/>
                  <a:pt x="2320154" y="3718193"/>
                </a:cubicBezTo>
                <a:cubicBezTo>
                  <a:pt x="2143850" y="3776506"/>
                  <a:pt x="2043319" y="3684324"/>
                  <a:pt x="1831701" y="3718193"/>
                </a:cubicBezTo>
                <a:cubicBezTo>
                  <a:pt x="1620083" y="3752062"/>
                  <a:pt x="1527545" y="3656384"/>
                  <a:pt x="1276640" y="3718193"/>
                </a:cubicBezTo>
                <a:cubicBezTo>
                  <a:pt x="1025735" y="3780002"/>
                  <a:pt x="852344" y="3674091"/>
                  <a:pt x="688275" y="3718193"/>
                </a:cubicBezTo>
                <a:cubicBezTo>
                  <a:pt x="524206" y="3762295"/>
                  <a:pt x="185224" y="3678868"/>
                  <a:pt x="0" y="3718193"/>
                </a:cubicBezTo>
                <a:cubicBezTo>
                  <a:pt x="-8754" y="3622967"/>
                  <a:pt x="23364" y="3412987"/>
                  <a:pt x="0" y="3298568"/>
                </a:cubicBezTo>
                <a:cubicBezTo>
                  <a:pt x="-23364" y="3184149"/>
                  <a:pt x="51793" y="2971946"/>
                  <a:pt x="0" y="2841762"/>
                </a:cubicBezTo>
                <a:cubicBezTo>
                  <a:pt x="-51793" y="2711578"/>
                  <a:pt x="54625" y="2544744"/>
                  <a:pt x="0" y="2310591"/>
                </a:cubicBezTo>
                <a:cubicBezTo>
                  <a:pt x="-54625" y="2076438"/>
                  <a:pt x="49134" y="1972406"/>
                  <a:pt x="0" y="1779421"/>
                </a:cubicBezTo>
                <a:cubicBezTo>
                  <a:pt x="-49134" y="1586436"/>
                  <a:pt x="4272" y="1510610"/>
                  <a:pt x="0" y="1359796"/>
                </a:cubicBezTo>
                <a:cubicBezTo>
                  <a:pt x="-4272" y="1208982"/>
                  <a:pt x="60387" y="1017919"/>
                  <a:pt x="0" y="828626"/>
                </a:cubicBezTo>
                <a:cubicBezTo>
                  <a:pt x="-60387" y="639333"/>
                  <a:pt x="97496" y="390835"/>
                  <a:pt x="0" y="0"/>
                </a:cubicBezTo>
                <a:close/>
              </a:path>
            </a:pathLst>
          </a:custGeom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564049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BAFF09F-6FA7-5947-D4F2-14F8D04163E8}"/>
              </a:ext>
            </a:extLst>
          </p:cNvPr>
          <p:cNvSpPr/>
          <p:nvPr/>
        </p:nvSpPr>
        <p:spPr>
          <a:xfrm>
            <a:off x="6398498" y="1544028"/>
            <a:ext cx="250260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Кимберли </a:t>
            </a:r>
          </a:p>
          <a:p>
            <a:pPr algn="ctr"/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Дай</a:t>
            </a:r>
          </a:p>
        </p:txBody>
      </p:sp>
    </p:spTree>
    <p:extLst>
      <p:ext uri="{BB962C8B-B14F-4D97-AF65-F5344CB8AC3E}">
        <p14:creationId xmlns:p14="http://schemas.microsoft.com/office/powerpoint/2010/main" val="382522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EE7FA4-89D2-A494-A423-4BC97654B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6598"/>
          <a:stretch/>
        </p:blipFill>
        <p:spPr>
          <a:xfrm>
            <a:off x="0" y="0"/>
            <a:ext cx="9172222" cy="68628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1A6CC7-C623-72FD-E8EC-503972B9DD9F}"/>
              </a:ext>
            </a:extLst>
          </p:cNvPr>
          <p:cNvSpPr txBox="1"/>
          <p:nvPr/>
        </p:nvSpPr>
        <p:spPr>
          <a:xfrm>
            <a:off x="288154" y="1080801"/>
            <a:ext cx="8595911" cy="56323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ru-RU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SB Sans Text"/>
              </a:rPr>
              <a:t>Навыки взаимодействия: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SB Sans Text"/>
              </a:rPr>
              <a:t> </a:t>
            </a:r>
            <a:r>
              <a:rPr lang="ru-RU" sz="2400" b="0" i="0" dirty="0">
                <a:effectLst/>
                <a:latin typeface="SB Sans Text"/>
              </a:rPr>
              <a:t>упражнения строятся так, что результат зависит от совместных усилий всей группы </a:t>
            </a:r>
            <a:r>
              <a:rPr lang="ru-RU" sz="2400" dirty="0">
                <a:latin typeface="SB Sans Text"/>
              </a:rPr>
              <a:t>. </a:t>
            </a:r>
            <a:r>
              <a:rPr lang="ru-RU" sz="2400" b="0" i="0" dirty="0">
                <a:effectLst/>
                <a:latin typeface="SB Sans Text"/>
              </a:rPr>
              <a:t>Дети учатся координировать свои действия, уступать, помогать товарищам и достигать общей цели.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SB Sans Text"/>
              </a:rPr>
              <a:t>Развитие речи и слухового восприятия: </a:t>
            </a:r>
            <a:r>
              <a:rPr lang="ru-RU" sz="2400" i="0" dirty="0">
                <a:solidFill>
                  <a:srgbClr val="222222"/>
                </a:solidFill>
                <a:effectLst/>
                <a:latin typeface="SB Sans Text"/>
              </a:rPr>
              <a:t>д</a:t>
            </a:r>
            <a:r>
              <a:rPr lang="ru-RU" sz="2400" b="0" i="0" dirty="0">
                <a:effectLst/>
                <a:latin typeface="SB Sans Text"/>
              </a:rPr>
              <a:t>ети учатся внимательно слушать инструкции педагога и друг друга.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SB Sans Text"/>
              </a:rPr>
              <a:t>Социализация и эмоциональный интеллект: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SB Sans Text"/>
              </a:rPr>
              <a:t> </a:t>
            </a:r>
            <a:r>
              <a:rPr lang="ru-RU" sz="2400" b="0" i="0" dirty="0">
                <a:effectLst/>
                <a:latin typeface="SB Sans Text"/>
              </a:rPr>
              <a:t>совместная творческая деятельность помогает детям лучше понимать эмоции сверстников, проявлять эмпатию, преодолевать стеснение и страх общения. В игре создается атмосфера доверия и поддержки.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SB Sans Text"/>
              </a:rPr>
              <a:t>Невербальная коммуникация: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SB Sans Text"/>
              </a:rPr>
              <a:t> </a:t>
            </a:r>
            <a:r>
              <a:rPr lang="ru-RU" sz="2400" b="0" i="0" dirty="0">
                <a:effectLst/>
                <a:latin typeface="SB Sans Text"/>
              </a:rPr>
              <a:t>через язык тела, жесты и мимику во время выполнения упражнений дети учатся выражать свои мысли и чувства без слов, а также считывать невербальные сигналы партнеров по игре.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18B339-D6AE-1281-6DF5-2CF4F5ACACF4}"/>
              </a:ext>
            </a:extLst>
          </p:cNvPr>
          <p:cNvSpPr txBox="1"/>
          <p:nvPr/>
        </p:nvSpPr>
        <p:spPr>
          <a:xfrm>
            <a:off x="-320187" y="90314"/>
            <a:ext cx="98125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Aptos" panose="020B0004020202020204" pitchFamily="34" charset="0"/>
              </a:rPr>
              <a:t>В процессе занятий с «</a:t>
            </a:r>
            <a:r>
              <a:rPr lang="ru-RU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Aptos" panose="020B0004020202020204" pitchFamily="34" charset="0"/>
              </a:rPr>
              <a:t>Эластобластом</a:t>
            </a: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Aptos" panose="020B0004020202020204" pitchFamily="34" charset="0"/>
              </a:rPr>
              <a:t>» </a:t>
            </a:r>
          </a:p>
          <a:p>
            <a:pPr algn="ctr"/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Aptos" panose="020B0004020202020204" pitchFamily="34" charset="0"/>
              </a:rPr>
              <a:t>развиваются следующие аспекты коммуникации: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0EE5E5-B48C-29F3-2F73-A05F4567C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41"/>
            <a:ext cx="9172222" cy="686280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6FD4B1-F22D-DC5E-7DA3-F0678A1F1405}"/>
              </a:ext>
            </a:extLst>
          </p:cNvPr>
          <p:cNvSpPr/>
          <p:nvPr/>
        </p:nvSpPr>
        <p:spPr>
          <a:xfrm>
            <a:off x="874076" y="1799547"/>
            <a:ext cx="761618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</a:t>
            </a:r>
          </a:p>
          <a:p>
            <a:pPr algn="ctr"/>
            <a:r>
              <a:rPr lang="ru-RU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11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ЭЛАСТОБЛАСТ презентация</Template>
  <TotalTime>6</TotalTime>
  <Words>181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Cambria Math</vt:lpstr>
      <vt:lpstr>Comic Sans MS</vt:lpstr>
      <vt:lpstr>SB Sans Text</vt:lpstr>
      <vt:lpstr>Segoe 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</cp:revision>
  <dcterms:created xsi:type="dcterms:W3CDTF">2026-06-02T11:22:33Z</dcterms:created>
  <dcterms:modified xsi:type="dcterms:W3CDTF">2026-06-02T11:29:22Z</dcterms:modified>
</cp:coreProperties>
</file>