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5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3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0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1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0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0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7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0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4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CE76-36CA-480D-A78E-C8074908D98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1D60-F446-457A-BF42-DE10E4F8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12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esktop\1661192446_30-kartinkin-net-p-fon-dlya-prezentatsii-emotsii-krasivo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8" t="395" r="-334" b="355"/>
          <a:stretch/>
        </p:blipFill>
        <p:spPr bwMode="auto">
          <a:xfrm rot="5400000">
            <a:off x="1328868" y="-960716"/>
            <a:ext cx="6480720" cy="87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Desktop\1661192446_30-kartinkin-net-p-fon-dlya-prezentatsii-emotsii-krasivo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52"/>
          <a:stretch/>
        </p:blipFill>
        <p:spPr bwMode="auto">
          <a:xfrm>
            <a:off x="323528" y="3140968"/>
            <a:ext cx="3528392" cy="3451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412776"/>
            <a:ext cx="7651710" cy="16010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>
                <a:ln w="50800"/>
                <a:solidFill>
                  <a:srgbClr val="002060"/>
                </a:solidFill>
              </a:rPr>
              <a:t>Р</a:t>
            </a:r>
            <a:r>
              <a:rPr lang="ru-RU" sz="2800" b="1" cap="none" spc="0" dirty="0" smtClean="0">
                <a:ln w="50800"/>
                <a:solidFill>
                  <a:srgbClr val="002060"/>
                </a:solidFill>
                <a:effectLst/>
              </a:rPr>
              <a:t>азвитие эмоционального интеллекта детей</a:t>
            </a:r>
          </a:p>
          <a:p>
            <a:pPr algn="ctr"/>
            <a:r>
              <a:rPr lang="ru-RU" sz="2800" b="1" dirty="0">
                <a:ln w="50800"/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ln w="50800"/>
                <a:solidFill>
                  <a:srgbClr val="002060"/>
                </a:solidFill>
              </a:rPr>
              <a:t>осредством музыкальных игр и упражнений</a:t>
            </a:r>
          </a:p>
          <a:p>
            <a:pPr algn="ctr"/>
            <a:r>
              <a:rPr lang="ru-RU" sz="2800" i="1" cap="none" spc="0" dirty="0" smtClean="0">
                <a:ln w="50800"/>
                <a:solidFill>
                  <a:srgbClr val="002060"/>
                </a:solidFill>
                <a:effectLst/>
              </a:rPr>
              <a:t>(из опыта работы)</a:t>
            </a:r>
            <a:endParaRPr lang="ru-RU" sz="2800" i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9670" y="3573016"/>
            <a:ext cx="3397213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Подготовила:</a:t>
            </a:r>
          </a:p>
          <a:p>
            <a:pPr algn="ctr"/>
            <a:r>
              <a:rPr lang="ru-RU" sz="2000" i="1" dirty="0">
                <a:ln w="50800"/>
                <a:solidFill>
                  <a:schemeClr val="bg1">
                    <a:lumMod val="95000"/>
                    <a:lumOff val="5000"/>
                  </a:schemeClr>
                </a:solidFill>
              </a:rPr>
              <a:t>м</a:t>
            </a:r>
            <a:r>
              <a:rPr lang="ru-RU" sz="2000" i="1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</a:rPr>
              <a:t>узыкальный руководитель</a:t>
            </a:r>
          </a:p>
          <a:p>
            <a:pPr algn="ctr"/>
            <a:r>
              <a:rPr lang="ru-RU" sz="2000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МА ДОУ №16 Семенова М.В.</a:t>
            </a:r>
            <a:endParaRPr lang="ru-RU" sz="2000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1144" y="5517232"/>
            <a:ext cx="4177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cap="none" spc="0" dirty="0" smtClean="0">
                <a:ln w="50800"/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Городское методическое объединение </a:t>
            </a:r>
          </a:p>
          <a:p>
            <a:pPr algn="ctr"/>
            <a:r>
              <a:rPr lang="ru-RU" b="1" i="1" cap="none" spc="0" dirty="0" smtClean="0">
                <a:ln w="50800"/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музыкальных руководителей,</a:t>
            </a:r>
          </a:p>
          <a:p>
            <a:pPr algn="ctr"/>
            <a:r>
              <a:rPr lang="ru-RU" b="1" i="1" dirty="0" smtClean="0">
                <a:ln w="50800"/>
                <a:solidFill>
                  <a:schemeClr val="bg1">
                    <a:lumMod val="85000"/>
                    <a:lumOff val="15000"/>
                  </a:schemeClr>
                </a:solidFill>
              </a:rPr>
              <a:t>ГО Краснотурьинск (27 марта 2023 г.)</a:t>
            </a:r>
            <a:endParaRPr lang="ru-RU" b="1" i="1" cap="none" spc="0" dirty="0">
              <a:ln w="50800"/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27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esktop\1661192446_30-kartinkin-net-p-fon-dlya-prezentatsii-emotsii-krasivo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8" t="395" r="-334" b="355"/>
          <a:stretch/>
        </p:blipFill>
        <p:spPr bwMode="auto">
          <a:xfrm rot="5400000">
            <a:off x="1328868" y="-960716"/>
            <a:ext cx="6480720" cy="87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340768"/>
            <a:ext cx="81369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Одним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из целевых ориентиров на этапе завершения дошкольного образования, является</a:t>
            </a:r>
            <a:r>
              <a:rPr lang="ru-RU" sz="3200" b="1" i="1" dirty="0">
                <a:solidFill>
                  <a:schemeClr val="bg1"/>
                </a:solidFill>
              </a:rPr>
              <a:t> умение «договариваться,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разрешать конфликты»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16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esktop\1661192446_30-kartinkin-net-p-fon-dlya-prezentatsii-emotsii-krasivo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8" t="395" r="-334" b="355"/>
          <a:stretch/>
        </p:blipFill>
        <p:spPr bwMode="auto">
          <a:xfrm rot="5400000">
            <a:off x="1328868" y="-960716"/>
            <a:ext cx="6480720" cy="87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                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323528" y="1628800"/>
            <a:ext cx="3384376" cy="34563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G:\Desktop\1666362482_48-mykaleidoscope-ru-p-raznie-emotsii-detei-krasivo-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" t="3458" r="49382" b="38773"/>
          <a:stretch/>
        </p:blipFill>
        <p:spPr bwMode="auto">
          <a:xfrm>
            <a:off x="467544" y="4005064"/>
            <a:ext cx="1224136" cy="818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Desktop\1666362482_48-mykaleidoscope-ru-p-raznie-emotsii-detei-krasivo-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5" t="3458" r="964" b="38773"/>
          <a:stretch/>
        </p:blipFill>
        <p:spPr bwMode="auto">
          <a:xfrm>
            <a:off x="1763688" y="2852936"/>
            <a:ext cx="1224136" cy="865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604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Сборник игр и упражнений 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3200" b="1" cap="none" spc="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формирование умения </a:t>
            </a:r>
            <a:r>
              <a:rPr lang="ru-RU" sz="3200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выражать эмоции</a:t>
            </a:r>
            <a:endParaRPr lang="ru-RU" sz="3200" b="1" cap="none" spc="0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348880"/>
            <a:ext cx="2589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эмоций</a:t>
            </a:r>
            <a:endParaRPr lang="ru-RU" sz="2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772816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развивать </a:t>
            </a:r>
            <a:r>
              <a:rPr lang="ru-RU" sz="2000" b="1" dirty="0">
                <a:solidFill>
                  <a:schemeClr val="bg1"/>
                </a:solidFill>
              </a:rPr>
              <a:t>умение понимать свои чувства и чувства </a:t>
            </a:r>
            <a:r>
              <a:rPr lang="ru-RU" sz="2000" b="1" dirty="0" smtClean="0">
                <a:solidFill>
                  <a:schemeClr val="bg1"/>
                </a:solidFill>
              </a:rPr>
              <a:t>других людей.</a:t>
            </a:r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закрепить умение узнавать, показывать эмоции, словесно обозначать </a:t>
            </a:r>
            <a:r>
              <a:rPr lang="ru-RU" sz="2000" b="1" dirty="0" smtClean="0">
                <a:solidFill>
                  <a:schemeClr val="bg1"/>
                </a:solidFill>
              </a:rPr>
              <a:t>их, </a:t>
            </a:r>
            <a:r>
              <a:rPr lang="ru-RU" sz="2000" b="1" dirty="0">
                <a:solidFill>
                  <a:schemeClr val="bg1"/>
                </a:solidFill>
              </a:rPr>
              <a:t>учиться адекватно реагировать на </a:t>
            </a:r>
            <a:r>
              <a:rPr lang="ru-RU" sz="2000" b="1" dirty="0" smtClean="0">
                <a:solidFill>
                  <a:schemeClr val="bg1"/>
                </a:solidFill>
              </a:rPr>
              <a:t>них проявление;</a:t>
            </a:r>
            <a:endParaRPr lang="ru-RU" sz="2000" b="1" dirty="0">
              <a:solidFill>
                <a:schemeClr val="bg1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совершенствовать коммуникативные навыки </a:t>
            </a:r>
            <a:r>
              <a:rPr lang="ru-RU" sz="2000" b="1" dirty="0" smtClean="0">
                <a:solidFill>
                  <a:schemeClr val="bg1"/>
                </a:solidFill>
              </a:rPr>
              <a:t>детей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G:\Desktop\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r="16458"/>
          <a:stretch/>
        </p:blipFill>
        <p:spPr bwMode="auto">
          <a:xfrm>
            <a:off x="467544" y="2996952"/>
            <a:ext cx="1080120" cy="829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Desktop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58194"/>
            <a:ext cx="1944216" cy="245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esktop\1661192446_30-kartinkin-net-p-fon-dlya-prezentatsii-emotsii-krasivo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8" t="395" r="-334" b="355"/>
          <a:stretch/>
        </p:blipFill>
        <p:spPr bwMode="auto">
          <a:xfrm rot="5400000">
            <a:off x="1328868" y="-960715"/>
            <a:ext cx="6480720" cy="87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620688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 обучения: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40768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1"/>
                </a:solidFill>
              </a:rPr>
              <a:t>выразительный </a:t>
            </a:r>
            <a:r>
              <a:rPr lang="ru-RU" sz="2800" b="1" i="1" dirty="0">
                <a:solidFill>
                  <a:schemeClr val="bg1"/>
                </a:solidFill>
              </a:rPr>
              <a:t>показ педагога;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2800" b="1" i="1" dirty="0">
                <a:solidFill>
                  <a:schemeClr val="bg1"/>
                </a:solidFill>
              </a:rPr>
              <a:t>наглядных средств;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2800" b="1" i="1" dirty="0">
                <a:solidFill>
                  <a:schemeClr val="bg1"/>
                </a:solidFill>
              </a:rPr>
              <a:t>активных словесных методов (беседа, анализ, обсуждение</a:t>
            </a:r>
            <a:r>
              <a:rPr lang="ru-RU" sz="2800" b="1" i="1" dirty="0" smtClean="0">
                <a:solidFill>
                  <a:schemeClr val="bg1"/>
                </a:solidFill>
              </a:rPr>
              <a:t>)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 descr="G:\Desktop\Моментальный снимок 2 (02.02.2021 13-13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r="17561" b="3489"/>
          <a:stretch/>
        </p:blipFill>
        <p:spPr bwMode="auto">
          <a:xfrm>
            <a:off x="2195736" y="3284984"/>
            <a:ext cx="491429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G:\Desktop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792088" cy="524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6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esktop\1661192446_30-kartinkin-net-p-fon-dlya-prezentatsii-emotsii-krasivo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8" t="395" r="-334" b="355"/>
          <a:stretch/>
        </p:blipFill>
        <p:spPr bwMode="auto">
          <a:xfrm rot="5400000">
            <a:off x="1328868" y="-960715"/>
            <a:ext cx="6480720" cy="87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05273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ПРИМЕРЫ ЗАДАНИЙ «НАЗОВИ ЭМОЦИЮ»: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тебя разболелся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живот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Тебе наступили на ногу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очереди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Мама ругает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тебя за непослушание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Ты идешь по улице, но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надел ботинки, которые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малы и давят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Тебя разбудили очень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рано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ты еще хочешь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спать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Ты проходишь мимо мусорного бака, который неприятно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пахнет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Ты ешь вкусное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мороженое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32656"/>
            <a:ext cx="3960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</a:rPr>
              <a:t>Азбука эмоций</a:t>
            </a:r>
            <a:endParaRPr lang="ru-RU" sz="4000" b="1" cap="none" spc="0" dirty="0">
              <a:ln w="50800"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098" name="Picture 2" descr="G:\Desktop\unzipped_photo1_photo1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240021" cy="24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esktop\IMG_20230327_105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4050" y="3076990"/>
            <a:ext cx="2544108" cy="3392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3212976"/>
            <a:ext cx="384515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Д. </a:t>
            </a:r>
            <a:r>
              <a:rPr lang="ru-RU" sz="20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Кабалевский</a:t>
            </a:r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«Три подружки»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G:\Desktop\IMG_20230327_1104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36764" r="8500" b="33665"/>
          <a:stretch/>
        </p:blipFill>
        <p:spPr bwMode="auto">
          <a:xfrm>
            <a:off x="4932040" y="5661248"/>
            <a:ext cx="3276263" cy="810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661192446_30-kartinkin-net-p-fon-dlya-prezentatsii-emotsii-krasivo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8" t="395" r="-334" b="355"/>
          <a:stretch/>
        </p:blipFill>
        <p:spPr bwMode="auto">
          <a:xfrm rot="5400000">
            <a:off x="1328868" y="-960715"/>
            <a:ext cx="6480720" cy="87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1162"/>
            <a:ext cx="6264696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Эмоциональное проявление</a:t>
            </a:r>
            <a:endParaRPr lang="ru-RU" sz="4000" b="1" cap="none" spc="0" dirty="0">
              <a:ln w="50800"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ПРИМЕРЫ СИТУАЦИЙ И ЭМОЦИЙ, КОТОРЫЕ МОЖНО ПОКАЗАТЬ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                       ЧЕРЕЗ МИМИКУ ЛИЦА И ПЛАСТИКУ: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Гнев </a:t>
            </a:r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–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сжатые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кулаки, скрещенные руки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Недовольство кем-то –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можно погрозить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пальцем, сдвинуть брови, поднять подбородок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Возбуждение или восторг –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аплодисменты, улыбка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Скука, нетерпение –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постукивание пальцами по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столу, опущенные уголки губ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Испуг –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разжатые, напряженные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ладони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Лень –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расслабленные, опущенные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кисти, медленная походка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Нежность, доверие, дружелюбность –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руки в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замок, улыбка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Благодарность –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сложенные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руки, обращенный взгляд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4797152"/>
            <a:ext cx="264687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«Медведь»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«Гномики»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«Снеговик»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«Спортсмены»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«Комар»</a:t>
            </a:r>
            <a:endParaRPr lang="ru-RU" sz="20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3074" name="Picture 2" descr="G:\Desktop\IMG_20230327_103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1905" y="4011064"/>
            <a:ext cx="2124235" cy="283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4365104"/>
            <a:ext cx="26757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ЛОГОРИТМИКА:</a:t>
            </a:r>
            <a:endParaRPr lang="ru-RU" sz="2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982" y="4365104"/>
            <a:ext cx="2404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МИМИЧЕСКАЯ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ГИМНАСТИКА:</a:t>
            </a:r>
            <a:endParaRPr lang="ru-RU" sz="2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013176"/>
            <a:ext cx="35237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«Цветы»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«Пробуем конфетки»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Ароматный чай»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«Яблоки»</a:t>
            </a:r>
            <a:endParaRPr lang="ru-RU" sz="20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esktop\1661192446_30-kartinkin-net-p-fon-dlya-prezentatsii-emotsii-krasivo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8" t="395" r="-334" b="355"/>
          <a:stretch/>
        </p:blipFill>
        <p:spPr bwMode="auto">
          <a:xfrm rot="5400000">
            <a:off x="1328868" y="-960715"/>
            <a:ext cx="6480720" cy="87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476672"/>
            <a:ext cx="3240360" cy="707886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Язык тела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G:\Desktop\Моментальный снимок 1 (22.03.2023 13-1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941921" cy="2437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esktop\sub_46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118619" cy="1614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212976"/>
            <a:ext cx="1382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 Шишкин </a:t>
            </a:r>
          </a:p>
          <a:p>
            <a:pPr algn="ctr"/>
            <a:r>
              <a:rPr lang="ru-RU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«РУЧЕЙ»</a:t>
            </a:r>
            <a:endParaRPr lang="ru-RU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2450" y="3284984"/>
            <a:ext cx="1798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 Айвазовский </a:t>
            </a:r>
          </a:p>
          <a:p>
            <a:pPr algn="ctr"/>
            <a:r>
              <a:rPr lang="ru-RU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СРЕДИ ВОЛН</a:t>
            </a:r>
            <a:r>
              <a:rPr lang="ru-RU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5" name="Picture 5" descr="G:\Desktop\Февраль Статья 3 (1) Река на картинах известных художников. Исаак Левитан. «Вечерний звон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1440160" cy="1151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63" y="3284984"/>
            <a:ext cx="21167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Левитан</a:t>
            </a:r>
            <a:r>
              <a:rPr lang="ru-RU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«ВЕЧЕРНИЙ ЗВОН»</a:t>
            </a:r>
            <a:endParaRPr lang="ru-RU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Desktop\1101526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1680486" cy="1262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Desktop\WhatsApp Image 2023-03-24 at 14.36.5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esktop\WhatsApp Image 2023-03-24 at 14.36.56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3583"/>
            <a:ext cx="2880320" cy="216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24128" y="1556792"/>
            <a:ext cx="28184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«Море волнуется»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661192446_30-kartinkin-net-p-fon-dlya-prezentatsii-emotsii-krasivo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8" t="395" r="-334" b="355"/>
          <a:stretch/>
        </p:blipFill>
        <p:spPr bwMode="auto">
          <a:xfrm rot="5400000">
            <a:off x="1328868" y="-960715"/>
            <a:ext cx="6480720" cy="87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548680"/>
            <a:ext cx="5112568" cy="864096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Хозяин своих эмоций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G:\Desktop\Моментальный снимок 1 (27.03.2023 10-0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41206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Моментальный снимок 1 (27.03.2023 10-0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115212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4797152"/>
            <a:ext cx="501130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Музыкально-дидактические игры: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Эмоциональные грибочки»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«Цветы настроения»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«Характер музыки»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«Музыкально-цветовой светофор»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2492896"/>
            <a:ext cx="259077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Игры-драматизации: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«Кот Васька»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Е</a:t>
            </a:r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жик и мышки»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«Охотники»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«Зазнайка»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esktop\1661192446_30-kartinkin-net-p-fon-dlya-prezentatsii-emotsii-krasivo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8" t="395" r="-334" b="355"/>
          <a:stretch/>
        </p:blipFill>
        <p:spPr bwMode="auto">
          <a:xfrm rot="5400000">
            <a:off x="1328868" y="-960715"/>
            <a:ext cx="6480720" cy="87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esktop\emotional-intelligence-bann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3" y="764703"/>
            <a:ext cx="8869595" cy="54247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но 2 2"/>
          <p:cNvSpPr/>
          <p:nvPr/>
        </p:nvSpPr>
        <p:spPr>
          <a:xfrm rot="2100000">
            <a:off x="5152455" y="193704"/>
            <a:ext cx="3705918" cy="37342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 rot="3540000">
            <a:off x="344913" y="1340020"/>
            <a:ext cx="2640135" cy="28877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20888"/>
            <a:ext cx="23762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rgbClr val="002060"/>
                </a:solidFill>
                <a:effectLst/>
              </a:rPr>
              <a:t>Спасибо</a:t>
            </a:r>
            <a:endParaRPr lang="ru-RU" sz="40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340768"/>
            <a:ext cx="29523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>
                <a:ln w="50800"/>
                <a:solidFill>
                  <a:srgbClr val="002060"/>
                </a:solidFill>
              </a:rPr>
              <a:t>з</a:t>
            </a:r>
            <a:r>
              <a:rPr lang="ru-RU" sz="4000" b="1" dirty="0" smtClean="0">
                <a:ln w="50800"/>
                <a:solidFill>
                  <a:srgbClr val="002060"/>
                </a:solidFill>
              </a:rPr>
              <a:t>а</a:t>
            </a:r>
          </a:p>
          <a:p>
            <a:pPr algn="ctr"/>
            <a:r>
              <a:rPr lang="ru-RU" sz="4000" b="1" dirty="0">
                <a:ln w="50800"/>
                <a:solidFill>
                  <a:srgbClr val="002060"/>
                </a:solidFill>
              </a:rPr>
              <a:t>в</a:t>
            </a:r>
            <a:r>
              <a:rPr lang="ru-RU" sz="4000" b="1" cap="none" spc="0" dirty="0" smtClean="0">
                <a:ln w="50800"/>
                <a:solidFill>
                  <a:srgbClr val="002060"/>
                </a:solidFill>
                <a:effectLst/>
              </a:rPr>
              <a:t>нимание!</a:t>
            </a:r>
            <a:endParaRPr lang="ru-RU" sz="40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91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оциональный интеллект дете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Эмоциональный интеллект детей</Template>
  <TotalTime>1</TotalTime>
  <Words>378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Эмоциональный интеллект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1</cp:revision>
  <dcterms:created xsi:type="dcterms:W3CDTF">2023-07-06T19:59:43Z</dcterms:created>
  <dcterms:modified xsi:type="dcterms:W3CDTF">2023-07-06T20:00:50Z</dcterms:modified>
</cp:coreProperties>
</file>