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6" r:id="rId12"/>
    <p:sldId id="268" r:id="rId13"/>
    <p:sldId id="269" r:id="rId14"/>
    <p:sldId id="277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Полность удовлетворены</c:v>
                </c:pt>
                <c:pt idx="1">
                  <c:v>Удовлетворены частично</c:v>
                </c:pt>
                <c:pt idx="2">
                  <c:v>Не удовлетворены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  <c:pt idx="1">
                  <c:v>21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3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0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2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0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4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1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8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1C9C-36E8-4AC9-87FF-BB315A958701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8EB8-336B-4BEB-AA20-10D217398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5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268760"/>
            <a:ext cx="79837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«ПЕРВЫЙ РАЗ В ДЕТСКИЙ САД!»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501008"/>
            <a:ext cx="354424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</a:t>
            </a:r>
          </a:p>
          <a:p>
            <a:pPr algn="ctr"/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руководитель</a:t>
            </a:r>
          </a:p>
          <a:p>
            <a:pPr algn="ctr"/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 ДОУ №16 СЕМЕНОВА М.В.</a:t>
            </a:r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5805264"/>
            <a:ext cx="16654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 2023 г.</a:t>
            </a:r>
            <a:endParaRPr lang="ru-RU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G:\Desktop\0d356b96c27452258fbcf65c84e5f68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093551" cy="2724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4504" y="692696"/>
            <a:ext cx="62236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воспитателями: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G:\Desktop\WhatsApp Image 2022-11-07 at 14.41.18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22"/>
          <a:stretch/>
        </p:blipFill>
        <p:spPr bwMode="auto">
          <a:xfrm>
            <a:off x="251520" y="2616626"/>
            <a:ext cx="4752528" cy="320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916832"/>
            <a:ext cx="36615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Семинар-практикум</a:t>
            </a:r>
            <a:endParaRPr lang="ru-RU" sz="2400" b="1" cap="none" spc="0" dirty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2050" name="Picture 2" descr="G:\Desktop\ДИПЛОМЫ, ФОТО сайт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0212" y="2612741"/>
            <a:ext cx="4223141" cy="3167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71766" y="1484784"/>
            <a:ext cx="14141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Буклет</a:t>
            </a:r>
            <a:endParaRPr lang="ru-RU" sz="2400" b="1" cap="none" spc="0" dirty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esktop\IMG_20230118_124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136976" cy="3102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9021" y="692696"/>
            <a:ext cx="4594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Оснащение МПРС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701" y="1628800"/>
            <a:ext cx="35012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Музыкальный центр</a:t>
            </a:r>
            <a:endParaRPr lang="ru-RU" sz="2400" b="1" cap="none" spc="0" dirty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3074" name="Picture 2" descr="G:\Desktop\pink-text-brand-folder-music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esktop\63e76ff15c21b4b4e3b71d3e066d4fe0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384376" cy="2253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4048" y="1772816"/>
            <a:ext cx="3608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Сборник песенок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 движениями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для самых маленьких</a:t>
            </a:r>
            <a:endParaRPr lang="ru-RU" sz="2400" b="1" cap="none" spc="0" dirty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Desktop\music-folder-icon-7745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456384" cy="31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:\Desktop\b6ed17bd39fe23d5294a7aa6f31dcf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952328" cy="1906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Desktop\1115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146600" cy="23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G:\Desktop\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1254901" y="4637124"/>
            <a:ext cx="2523549" cy="1419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:\Desktop\1359924215_dftkurqipcue4p3.jpe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250" y1="46750" x2="40250" y2="46750"/>
                        <a14:foregroundMark x1="36500" y1="44750" x2="36500" y2="44750"/>
                        <a14:foregroundMark x1="50750" y1="50250" x2="50750" y2="50250"/>
                        <a14:foregroundMark x1="49500" y1="51750" x2="48500" y2="52750"/>
                        <a14:backgroundMark x1="72750" y1="95750" x2="72750" y2="95750"/>
                        <a14:backgroundMark x1="74500" y1="94000" x2="74500" y2="94000"/>
                        <a14:backgroundMark x1="72750" y1="95750" x2="72750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:\Desktop\png-clipart-next-folders-icon-music-blue-music-folder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63752" y="836712"/>
            <a:ext cx="2621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Фонотека</a:t>
            </a:r>
            <a:endParaRPr lang="ru-RU" sz="3600" b="1" cap="none" spc="0" dirty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esktop\png-transparent-color-file-folders-macos-folders-miscellaneous-rectangle-materia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100000" l="0" r="100000">
                        <a14:foregroundMark x1="71413" y1="36630" x2="71413" y2="36630"/>
                        <a14:foregroundMark x1="80870" y1="41087" x2="80870" y2="41087"/>
                        <a14:foregroundMark x1="87283" y1="55543" x2="87283" y2="55543"/>
                        <a14:foregroundMark x1="72065" y1="44457" x2="72065" y2="44457"/>
                        <a14:foregroundMark x1="62065" y1="33478" x2="62065" y2="33478"/>
                        <a14:foregroundMark x1="59022" y1="26848" x2="59022" y2="26848"/>
                        <a14:foregroundMark x1="55435" y1="24022" x2="55435" y2="24022"/>
                        <a14:foregroundMark x1="55435" y1="22174" x2="55435" y2="22174"/>
                        <a14:foregroundMark x1="57826" y1="25435" x2="57826" y2="25435"/>
                        <a14:foregroundMark x1="70435" y1="24239" x2="70435" y2="24239"/>
                        <a14:foregroundMark x1="73261" y1="29022" x2="73261" y2="29022"/>
                        <a14:foregroundMark x1="73696" y1="34022" x2="74457" y2="33478"/>
                        <a14:foregroundMark x1="72826" y1="30217" x2="72826" y2="30217"/>
                        <a14:foregroundMark x1="70652" y1="25870" x2="70652" y2="25870"/>
                        <a14:foregroundMark x1="68804" y1="23043" x2="68804" y2="23043"/>
                        <a14:foregroundMark x1="45978" y1="28043" x2="45978" y2="28043"/>
                        <a14:foregroundMark x1="42391" y1="26413" x2="42391" y2="26413"/>
                        <a14:foregroundMark x1="39565" y1="24239" x2="39565" y2="24239"/>
                        <a14:foregroundMark x1="33913" y1="21630" x2="33913" y2="21630"/>
                        <a14:foregroundMark x1="28370" y1="19239" x2="28370" y2="19239"/>
                        <a14:foregroundMark x1="35326" y1="33478" x2="35326" y2="33478"/>
                        <a14:foregroundMark x1="83043" y1="48261" x2="83043" y2="48261"/>
                        <a14:foregroundMark x1="84130" y1="61957" x2="84130" y2="61957"/>
                        <a14:foregroundMark x1="88478" y1="68370" x2="88478" y2="68370"/>
                        <a14:foregroundMark x1="88696" y1="71304" x2="88696" y2="71304"/>
                        <a14:foregroundMark x1="25326" y1="41304" x2="25326" y2="4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2729"/>
            <a:ext cx="5631904" cy="56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:\Desktop\файл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22766"/>
            <a:ext cx="3024336" cy="226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Desktop\фай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024336" cy="226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Desktop\m0RNgoc9D71GtBekDmKfa5GVYRx6fGI9RL3cFN1mWtTButKDvJARAq_IyB7PwOGonVTIkE2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1717626" cy="1717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980728"/>
            <a:ext cx="45063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Музыкальные игры</a:t>
            </a:r>
          </a:p>
          <a:p>
            <a:pPr algn="ctr"/>
            <a:r>
              <a:rPr lang="ru-RU" sz="2800" b="1" dirty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</a:t>
            </a:r>
            <a:r>
              <a:rPr lang="ru-RU" sz="2800" b="1" cap="none" spc="0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использованием ИКТ</a:t>
            </a:r>
            <a:endParaRPr lang="ru-RU" sz="2800" b="1" cap="none" spc="0" dirty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Desktop\35029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00400" cy="4800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11960" y="980728"/>
            <a:ext cx="4401911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«Кого Колобок встретил в лесу?»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«Тихо и громко»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«Дождик и гром»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Оркестр «Погремушка»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«Кто как ходит»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Солнышко и тучка</a:t>
            </a: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«Веселые ладошки»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в лесу гуляли»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«Кого разбудило солнышко?»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«Великаны и гномы»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«Солнце и луна»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«Голоса больших и маленьких»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0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esktop\IMG_20221111_141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Desktop\IMG_20230126_091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2736304" cy="3216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293096"/>
            <a:ext cx="406553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Ритмические упражнения и игры</a:t>
            </a:r>
            <a:r>
              <a:rPr lang="ru-RU" sz="2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«Повтори ритм»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«Покажи!»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лесу»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«Музыканты»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«Бум-бум-бум»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«Весело стучим»</a:t>
            </a:r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6299" y="908720"/>
            <a:ext cx="3316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Игровые пособия</a:t>
            </a:r>
          </a:p>
        </p:txBody>
      </p:sp>
      <p:pic>
        <p:nvPicPr>
          <p:cNvPr id="7" name="Picture 3" descr="G:\Desktop\IMG_20221111_1420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"/>
          <a:stretch/>
        </p:blipFill>
        <p:spPr bwMode="auto">
          <a:xfrm>
            <a:off x="5148064" y="3973567"/>
            <a:ext cx="3456384" cy="2477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:\Desktop\documentsfolderblank_993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176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G:\Desktop\V8hnVswLI-dG8QKpVhGsP1GXyl3Dw21sG7eVb1n7gDcyVw89E4putkqwg9XLcgrP56DyV01VvctrrleS-9LDkBH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826766" cy="2208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1196752"/>
            <a:ext cx="3463384" cy="5324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Бегемотики</a:t>
            </a: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«Велосипед»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«Королевский марш»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«Лягушка»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«Маляр»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«Птички»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«Муха»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пилим доски»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«Посмотри-ка, мой малыш»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«Ладошки»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 барабаном ходит ежик»</a:t>
            </a:r>
          </a:p>
          <a:p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80728"/>
            <a:ext cx="42098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Здоровьесберегающие</a:t>
            </a:r>
            <a:endParaRPr lang="ru-RU" sz="2800" b="1" dirty="0" smtClean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4099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:\Desktop\IMG_20221108_141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7"/>
          <a:stretch/>
        </p:blipFill>
        <p:spPr bwMode="auto">
          <a:xfrm>
            <a:off x="323528" y="1322124"/>
            <a:ext cx="4248472" cy="3148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581128"/>
            <a:ext cx="57606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«Ежонок - </a:t>
            </a:r>
            <a:r>
              <a:rPr lang="ru-RU" sz="2400" b="1" i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грибничок</a:t>
            </a: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 лисенок </a:t>
            </a: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Ветерок медом ходил</a:t>
            </a: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Лесная яблонька»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i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Лисичкина</a:t>
            </a: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каша»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«Малиновое мороженое»</a:t>
            </a:r>
          </a:p>
        </p:txBody>
      </p:sp>
      <p:pic>
        <p:nvPicPr>
          <p:cNvPr id="5122" name="Picture 2" descr="G:\Desktop\Моментальный снимок 1 (29.05.2023 21-2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803848" cy="2143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764704"/>
            <a:ext cx="60468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Театр с пальчиковыми играми</a:t>
            </a:r>
            <a:endParaRPr lang="ru-RU" sz="2800" b="1" dirty="0" smtClean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esktop\WhatsApp Image 2023-01-30 at 09.13.0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 b="20463"/>
          <a:stretch/>
        </p:blipFill>
        <p:spPr bwMode="auto">
          <a:xfrm>
            <a:off x="4788024" y="2780928"/>
            <a:ext cx="4032448" cy="3619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052736"/>
            <a:ext cx="61206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Вы не знаете, чем привлечь внимание малышей?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Они </a:t>
            </a:r>
            <a:r>
              <a:rPr lang="ru-RU" sz="2000" b="1" dirty="0"/>
              <a:t>разбегаются в разные стороны?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Не </a:t>
            </a:r>
            <a:r>
              <a:rPr lang="ru-RU" sz="2000" b="1" dirty="0"/>
              <a:t>слышат вас и занимаются каждый своим делом?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Капризничают </a:t>
            </a:r>
            <a:r>
              <a:rPr lang="ru-RU" sz="2000" b="1" dirty="0"/>
              <a:t>и просятся домой? </a:t>
            </a:r>
            <a:endParaRPr lang="ru-RU" sz="2000" b="1" dirty="0" smtClean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Срочно </a:t>
            </a:r>
            <a:r>
              <a:rPr lang="ru-RU" sz="2400" b="1" dirty="0">
                <a:solidFill>
                  <a:srgbClr val="FF0000"/>
                </a:solidFill>
              </a:rPr>
              <a:t>надевайте сенсорный фартук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</a:p>
          <a:p>
            <a:pPr algn="just"/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000" b="1" dirty="0"/>
              <a:t> </a:t>
            </a:r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Этот фартук непростой. </a:t>
            </a:r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Он </a:t>
            </a:r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с детьми помощник мой!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Его скорее надевай. </a:t>
            </a:r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Пой</a:t>
            </a:r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! Танцуй! С детьми играй!</a:t>
            </a:r>
          </a:p>
        </p:txBody>
      </p:sp>
    </p:spTree>
    <p:extLst>
      <p:ext uri="{BB962C8B-B14F-4D97-AF65-F5344CB8AC3E}">
        <p14:creationId xmlns:p14="http://schemas.microsoft.com/office/powerpoint/2010/main" val="26847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61" y="908720"/>
            <a:ext cx="88569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Анкетирование родителей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«Удовлетворенность результатами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даптации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условиям ДОУ»</a:t>
            </a:r>
            <a:endParaRPr lang="ru-RU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77809566"/>
              </p:ext>
            </p:extLst>
          </p:nvPr>
        </p:nvGraphicFramePr>
        <p:xfrm>
          <a:off x="1403648" y="2132856"/>
          <a:ext cx="6624736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11960" y="5013176"/>
            <a:ext cx="8114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73%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429000"/>
            <a:ext cx="8114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21%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492896"/>
            <a:ext cx="6286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6%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56357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6666"/>
                </a:solidFill>
              </a:rPr>
              <a:t>Вид проекта:</a:t>
            </a:r>
            <a:r>
              <a:rPr lang="ru-RU" sz="3200" dirty="0"/>
              <a:t> игровой, практико-ориентированный, </a:t>
            </a:r>
            <a:r>
              <a:rPr lang="ru-RU" sz="3200" dirty="0" smtClean="0"/>
              <a:t>групповой</a:t>
            </a:r>
            <a:r>
              <a:rPr lang="ru-RU" sz="3200" dirty="0"/>
              <a:t>.</a:t>
            </a:r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3200" b="1" i="1" dirty="0">
                <a:solidFill>
                  <a:srgbClr val="006666"/>
                </a:solidFill>
              </a:rPr>
              <a:t>Участники проекта: </a:t>
            </a:r>
            <a:r>
              <a:rPr lang="ru-RU" sz="3200" dirty="0"/>
              <a:t>дети группы раннего возраста, воспитатели, родители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/>
          </a:p>
          <a:p>
            <a:pPr algn="ctr"/>
            <a:r>
              <a:rPr lang="ru-RU" sz="3200" b="1" i="1" dirty="0">
                <a:solidFill>
                  <a:srgbClr val="006666"/>
                </a:solidFill>
              </a:rPr>
              <a:t>Длительность проекта:</a:t>
            </a:r>
            <a:r>
              <a:rPr lang="ru-RU" sz="3200" dirty="0">
                <a:solidFill>
                  <a:srgbClr val="006666"/>
                </a:solidFill>
              </a:rPr>
              <a:t> </a:t>
            </a:r>
            <a:r>
              <a:rPr lang="ru-RU" sz="3200" dirty="0"/>
              <a:t>среднесрочный </a:t>
            </a:r>
            <a:endParaRPr lang="ru-RU" sz="3200" dirty="0" smtClean="0"/>
          </a:p>
          <a:p>
            <a:pPr algn="ctr"/>
            <a:r>
              <a:rPr lang="ru-RU" sz="3200" dirty="0" smtClean="0"/>
              <a:t>(</a:t>
            </a:r>
            <a:r>
              <a:rPr lang="ru-RU" sz="3200" dirty="0"/>
              <a:t>августа-декабрь 2022 г</a:t>
            </a:r>
            <a:r>
              <a:rPr lang="ru-RU" sz="3200" dirty="0" smtClean="0"/>
              <a:t>).</a:t>
            </a:r>
          </a:p>
          <a:p>
            <a:pPr algn="ctr"/>
            <a:endParaRPr lang="ru-RU" sz="3200" dirty="0"/>
          </a:p>
          <a:p>
            <a:pPr algn="ctr"/>
            <a:r>
              <a:rPr lang="ru-RU" sz="3200" b="1" i="1" dirty="0">
                <a:solidFill>
                  <a:srgbClr val="006666"/>
                </a:solidFill>
              </a:rPr>
              <a:t>Автор проекта:</a:t>
            </a:r>
            <a:r>
              <a:rPr lang="ru-RU" sz="3200" dirty="0">
                <a:solidFill>
                  <a:srgbClr val="006666"/>
                </a:solidFill>
              </a:rPr>
              <a:t> </a:t>
            </a:r>
            <a:r>
              <a:rPr lang="ru-RU" sz="3200" dirty="0"/>
              <a:t>Семенова М.В. (музыкальный руководитель), Вторых О.А. (педагог-психолог)</a:t>
            </a:r>
          </a:p>
        </p:txBody>
      </p:sp>
    </p:spTree>
    <p:extLst>
      <p:ext uri="{BB962C8B-B14F-4D97-AF65-F5344CB8AC3E}">
        <p14:creationId xmlns:p14="http://schemas.microsoft.com/office/powerpoint/2010/main" val="20418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Desktop\юмор-1182x1024-1250x9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00" r="100000">
                        <a14:foregroundMark x1="46640" y1="41297" x2="46640" y2="41297"/>
                        <a14:foregroundMark x1="49840" y1="43135" x2="49840" y2="43135"/>
                        <a14:foregroundMark x1="44400" y1="47784" x2="44400" y2="47784"/>
                        <a14:foregroundMark x1="71520" y1="42054" x2="71520" y2="42054"/>
                        <a14:foregroundMark x1="69520" y1="42054" x2="69520" y2="42054"/>
                        <a14:foregroundMark x1="66960" y1="42811" x2="66960" y2="42811"/>
                        <a14:foregroundMark x1="62080" y1="70162" x2="62080" y2="70162"/>
                        <a14:foregroundMark x1="58640" y1="70162" x2="58640" y2="70162"/>
                        <a14:foregroundMark x1="58400" y1="80973" x2="58400" y2="80973"/>
                        <a14:foregroundMark x1="58960" y1="80216" x2="58960" y2="80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5040560" cy="37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840000">
            <a:off x="3930257" y="415527"/>
            <a:ext cx="4599157" cy="41888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0427" y="1268760"/>
            <a:ext cx="34628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54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  <a:p>
            <a:pPr algn="ctr"/>
            <a:r>
              <a:rPr lang="ru-RU" sz="54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i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нимание!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6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24744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Адаптация в детском саду </a:t>
            </a:r>
            <a:r>
              <a:rPr lang="ru-RU" sz="3600" b="1" i="1" dirty="0"/>
              <a:t>– это процесс привыкания ребенка к новым условиям его жизни: помещение, распорядок дня, педагоги и другие дети вокруг. </a:t>
            </a:r>
          </a:p>
        </p:txBody>
      </p:sp>
      <p:pic>
        <p:nvPicPr>
          <p:cNvPr id="4" name="Picture 4" descr="G:\Desktop\3d6dfb6cd76ce2cf361a8449f813719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54" b="992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477"/>
          <a:stretch/>
        </p:blipFill>
        <p:spPr bwMode="auto">
          <a:xfrm>
            <a:off x="107504" y="3284984"/>
            <a:ext cx="8641907" cy="26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08720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Цель </a:t>
            </a:r>
            <a:r>
              <a:rPr lang="ru-RU" sz="2400" b="1" i="1" dirty="0"/>
              <a:t>совместной работы специалистов: помощь детям раннего возраста в адаптации к условиям ДОУ</a:t>
            </a:r>
            <a:r>
              <a:rPr lang="ru-RU" sz="2400" b="1" i="1" dirty="0" smtClean="0"/>
              <a:t>.</a:t>
            </a:r>
          </a:p>
          <a:p>
            <a:endParaRPr lang="ru-RU" sz="2400" b="1" i="1" dirty="0"/>
          </a:p>
          <a:p>
            <a:r>
              <a:rPr lang="ru-RU" sz="2400" b="1" dirty="0"/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Задачи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/>
              <a:t>изучить инновационный опыт;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/>
              <a:t>установить систему </a:t>
            </a:r>
            <a:r>
              <a:rPr lang="ru-RU" sz="2400" b="1" i="1" dirty="0" smtClean="0"/>
              <a:t>взаимодействия участников</a:t>
            </a:r>
            <a:r>
              <a:rPr lang="ru-RU" sz="2400" b="1" i="1" dirty="0"/>
              <a:t> проекта;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/>
              <a:t>создать эмоционально-комфортную предметно-развивающую среду;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/>
              <a:t>сформировать у детей умения общения со взрослыми и сверстниками;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/>
              <a:t>сформировать систему взаимодействия с родителями для повышения их педагогической компетенции по вопросам музыкального развития детей;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i="1" dirty="0"/>
              <a:t>систематизировать содержание работы в адаптационный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19649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68760"/>
            <a:ext cx="8820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Прогнозируемые </a:t>
            </a:r>
            <a:r>
              <a:rPr lang="ru-RU" sz="2800" b="1" dirty="0">
                <a:solidFill>
                  <a:srgbClr val="7030A0"/>
                </a:solidFill>
              </a:rPr>
              <a:t>результаты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</a:p>
          <a:p>
            <a:endParaRPr lang="ru-RU" sz="2800" dirty="0">
              <a:solidFill>
                <a:srgbClr val="7030A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/>
              <a:t>преодолеть </a:t>
            </a:r>
            <a:r>
              <a:rPr lang="ru-RU" sz="2800" b="1" i="1" dirty="0"/>
              <a:t>стрессовое состояние;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/>
              <a:t>снять </a:t>
            </a:r>
            <a:r>
              <a:rPr lang="ru-RU" sz="2800" b="1" i="1" dirty="0"/>
              <a:t>эмоциональное и мышечное напряжение;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/>
              <a:t>снизить </a:t>
            </a:r>
            <a:r>
              <a:rPr lang="ru-RU" sz="2800" b="1" i="1" dirty="0"/>
              <a:t>импульсивность, излишнюю двигательную активность, тревогу, </a:t>
            </a:r>
            <a:r>
              <a:rPr lang="ru-RU" sz="2800" b="1" i="1" dirty="0" smtClean="0"/>
              <a:t>агрессию</a:t>
            </a:r>
            <a:r>
              <a:rPr lang="ru-RU" sz="2800" b="1" i="1" dirty="0"/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/>
              <a:t>развить </a:t>
            </a:r>
            <a:r>
              <a:rPr lang="ru-RU" sz="2800" b="1" i="1" dirty="0"/>
              <a:t>навыки взаимодействия детей друг с </a:t>
            </a:r>
            <a:r>
              <a:rPr lang="ru-RU" sz="2800" b="1" i="1" dirty="0" smtClean="0"/>
              <a:t>другом, внимание</a:t>
            </a:r>
            <a:r>
              <a:rPr lang="ru-RU" sz="2800" b="1" i="1" dirty="0"/>
              <a:t>, восприятие, </a:t>
            </a:r>
            <a:r>
              <a:rPr lang="ru-RU" sz="2800" b="1" i="1" dirty="0" smtClean="0"/>
              <a:t>речь, воображение, чувство </a:t>
            </a:r>
            <a:r>
              <a:rPr lang="ru-RU" sz="2800" b="1" i="1" dirty="0"/>
              <a:t>ритма, </a:t>
            </a:r>
            <a:r>
              <a:rPr lang="ru-RU" sz="2800" b="1" i="1" dirty="0" smtClean="0"/>
              <a:t>общую </a:t>
            </a:r>
            <a:r>
              <a:rPr lang="ru-RU" sz="2800" b="1" i="1" dirty="0"/>
              <a:t>и </a:t>
            </a:r>
            <a:r>
              <a:rPr lang="ru-RU" sz="2800" b="1" i="1" dirty="0" smtClean="0"/>
              <a:t>мелкую моторику, координацию </a:t>
            </a:r>
            <a:r>
              <a:rPr lang="ru-RU" sz="2800" b="1" i="1" dirty="0"/>
              <a:t>движений и игровые навыки</a:t>
            </a:r>
            <a:r>
              <a:rPr lang="ru-RU" sz="2800" b="1" i="1" dirty="0" smtClean="0"/>
              <a:t>.</a:t>
            </a:r>
            <a:endParaRPr lang="ru-RU" sz="2800" b="1" i="1" dirty="0"/>
          </a:p>
          <a:p>
            <a:r>
              <a:rPr lang="ru-RU" sz="2800" b="1" i="1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66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5273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       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Программа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проекта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ru-RU" sz="3200" b="1" dirty="0"/>
          </a:p>
          <a:p>
            <a:r>
              <a:rPr lang="ru-RU" sz="3200" b="1" dirty="0" smtClean="0"/>
              <a:t>1). организационно </a:t>
            </a:r>
            <a:r>
              <a:rPr lang="ru-RU" sz="3200" b="1" dirty="0"/>
              <a:t>- подготовительный – </a:t>
            </a:r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     с </a:t>
            </a:r>
            <a:r>
              <a:rPr lang="ru-RU" sz="3200" b="1" dirty="0"/>
              <a:t>1 по 20 августа</a:t>
            </a:r>
            <a:r>
              <a:rPr lang="ru-RU" sz="3200" b="1" dirty="0" smtClean="0"/>
              <a:t>;</a:t>
            </a:r>
          </a:p>
          <a:p>
            <a:endParaRPr lang="ru-RU" sz="3200" b="1" dirty="0"/>
          </a:p>
          <a:p>
            <a:r>
              <a:rPr lang="ru-RU" sz="3200" b="1" dirty="0" smtClean="0"/>
              <a:t>2). основной </a:t>
            </a:r>
            <a:r>
              <a:rPr lang="ru-RU" sz="3200" b="1" dirty="0"/>
              <a:t>– с 25 августа по 10 декабря</a:t>
            </a:r>
            <a:r>
              <a:rPr lang="ru-RU" sz="3200" b="1" dirty="0" smtClean="0"/>
              <a:t>;</a:t>
            </a:r>
          </a:p>
          <a:p>
            <a:endParaRPr lang="ru-RU" sz="3200" b="1" dirty="0"/>
          </a:p>
          <a:p>
            <a:r>
              <a:rPr lang="ru-RU" sz="3200" b="1" dirty="0" smtClean="0"/>
              <a:t>3) заключительный </a:t>
            </a:r>
            <a:r>
              <a:rPr lang="ru-RU" sz="3200" b="1" dirty="0"/>
              <a:t>– с 15 по 25 декабря.</a:t>
            </a:r>
          </a:p>
          <a:p>
            <a:r>
              <a:rPr lang="ru-RU" sz="3200" b="1" dirty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500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4"/>
            <a:ext cx="9144000" cy="685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Desktop\RDp03Tj41J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037932" cy="27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esktop\qX37ahVhE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1916643" cy="27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Desktop\mAwxlTjns2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1896468" cy="27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Desktop\IMG_20230529_2144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5432" r="11544" b="6180"/>
          <a:stretch/>
        </p:blipFill>
        <p:spPr bwMode="auto">
          <a:xfrm rot="16200000">
            <a:off x="1855443" y="4057325"/>
            <a:ext cx="2048738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54493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Методическая литература</a:t>
            </a:r>
            <a:endParaRPr lang="ru-RU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50" name="Picture 6" descr="G:\Desktop\Сертифика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Desktop\K2eCKVbD5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20"/>
            <a:ext cx="1862485" cy="27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3717032"/>
            <a:ext cx="47788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Вебинар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-практикум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«Сказки с пальчиковыми играми»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3789040"/>
            <a:ext cx="4028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Онлайн-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вебинар</a:t>
            </a: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«Первый раз в детский сад: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нельзя тревожиться»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9265" y="692696"/>
            <a:ext cx="64054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работы с детьми: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G:\Desktop\Моментальный снимок 1 (29.05.2023 15-09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r="5400"/>
          <a:stretch/>
        </p:blipFill>
        <p:spPr bwMode="auto">
          <a:xfrm>
            <a:off x="467544" y="1484784"/>
            <a:ext cx="389235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:\Desktop\mKnSjlbg58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56384" cy="2586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148" y="4293096"/>
            <a:ext cx="3959482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Музыкальные занятия</a:t>
            </a:r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гости к Мишке»,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«Зайка-</a:t>
            </a:r>
            <a:r>
              <a:rPr lang="ru-RU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попрыгайка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Трям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брям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барабан»,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«Мышка </a:t>
            </a:r>
            <a:r>
              <a:rPr lang="ru-RU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Хохоша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Белочка в гостях у малышей</a:t>
            </a:r>
            <a:r>
              <a:rPr lang="ru-RU" sz="20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2287" y="4365104"/>
            <a:ext cx="42386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Праздники и развлечения</a:t>
            </a:r>
            <a:r>
              <a:rPr lang="ru-RU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Петрушка – веселая игрушка»,</a:t>
            </a:r>
            <a:endParaRPr lang="ru-RU" sz="20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«Новогодний теремок»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(утренник)</a:t>
            </a:r>
          </a:p>
          <a:p>
            <a:pPr algn="ctr"/>
            <a:endParaRPr lang="ru-RU" sz="24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1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2793774_115-p-goluboi-delovoi-fon-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2004" y="692696"/>
            <a:ext cx="5528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родителями: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G:\Desktop\ДИПЛОМЫ, ФОТО сайт\IMG_20221221_084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928326" cy="2196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esktop\IMG_20230529_1536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t="7863" r="11627" b="5165"/>
          <a:stretch/>
        </p:blipFill>
        <p:spPr bwMode="auto">
          <a:xfrm>
            <a:off x="6876256" y="3212976"/>
            <a:ext cx="1875750" cy="2723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00808"/>
            <a:ext cx="25619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Консультации</a:t>
            </a:r>
            <a:endParaRPr lang="ru-RU" sz="2400" b="1" cap="none" spc="0" dirty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1412776"/>
            <a:ext cx="41553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Информационный стенд</a:t>
            </a:r>
            <a:endParaRPr lang="ru-RU" sz="2400" b="1" cap="none" spc="0" dirty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2708920"/>
            <a:ext cx="26997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Анкетирование</a:t>
            </a:r>
            <a:endParaRPr lang="ru-RU" sz="2400" b="1" cap="none" spc="0" dirty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10" name="Picture 2" descr="G:\Desktop\IMG_20221104_2231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t="14340" b="4176"/>
          <a:stretch/>
        </p:blipFill>
        <p:spPr bwMode="auto">
          <a:xfrm>
            <a:off x="467544" y="4365104"/>
            <a:ext cx="2831162" cy="1976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Documents\МУЗЫКАЛЬНЫЕ УГОЛКИ\муз. уголки 20-21 год\Слайд 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6413" y="4612580"/>
            <a:ext cx="1979813" cy="1484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Desktop\Моментальный снимок 1 (29.05.2023 20-33)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3090" r="12656" b="12646"/>
          <a:stretch/>
        </p:blipFill>
        <p:spPr bwMode="auto">
          <a:xfrm>
            <a:off x="179512" y="2348880"/>
            <a:ext cx="3115450" cy="174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ocuments\МУЗЫКАЛЬНЫЕ УГОЛКИ\Консультация\печать!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1475402" cy="1967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АДАПТАЦИЯ (отчет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АДАПТАЦИЯ (отчет)</Template>
  <TotalTime>194</TotalTime>
  <Words>458</Words>
  <Application>Microsoft Office PowerPoint</Application>
  <PresentationFormat>Экран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Проект АДАПТАЦИЯ (отчет)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14</cp:revision>
  <dcterms:created xsi:type="dcterms:W3CDTF">2023-05-29T15:24:54Z</dcterms:created>
  <dcterms:modified xsi:type="dcterms:W3CDTF">2023-05-29T18:39:06Z</dcterms:modified>
</cp:coreProperties>
</file>