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5488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292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8949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7148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8796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4816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615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2246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466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7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662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A01903-E38E-47DA-B63D-781986B16478}" type="datetimeFigureOut">
              <a:rPr lang="ru-RU" smtClean="0"/>
              <a:t>14.04.2021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75573-8FDE-4BD1-878A-59B2686BDF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3754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esktop\9_5af6bf204f8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356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03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 той весне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36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Desktop\загруженное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957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Desktop\0e318b0cf914f89f4acdaede5bc6a38f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0036" cy="6886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935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382225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Desktop\3a9236581f13efb86d700501cf56b1a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887947"/>
            <a:ext cx="4392489" cy="29700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Desktop\22-june-1941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6632"/>
            <a:ext cx="2736304" cy="369814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Desktop\04_pozhar2_6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106118"/>
            <a:ext cx="4044062" cy="27199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3573016"/>
            <a:ext cx="47005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cap="none" spc="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22 июня 1941 года</a:t>
            </a:r>
            <a:endParaRPr lang="ru-RU" sz="4400" b="1" cap="none" spc="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8796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Desktop\882917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0" b="767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302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G:\Desktop\1b846f0f8afb55be486048f0af634df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70"/>
          <a:stretch/>
        </p:blipFill>
        <p:spPr bwMode="auto">
          <a:xfrm>
            <a:off x="107504" y="3645024"/>
            <a:ext cx="4795514" cy="30255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Desktop\pic_05_19-1-1140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252" y="3645024"/>
            <a:ext cx="4098972" cy="2952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G:\Desktop\partizany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5179696" cy="349995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G:\Desktop\d692953c79ea6826264f4e0aaa463c0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1125"/>
            <a:ext cx="2515722" cy="3600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002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Desktop\02_1945_5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29" y="0"/>
            <a:ext cx="91678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64393" y="2967335"/>
            <a:ext cx="5015219" cy="92333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МАЯ 1945года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208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:\Desktop\17-Конец войны, возвращение с фронта 1945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82" y="0"/>
            <a:ext cx="91660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790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:\Desktop\b743cf132d451fb2427ff6aef50c824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17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7</Words>
  <Application>Microsoft Office PowerPoint</Application>
  <PresentationFormat>Экран (4:3)</PresentationFormat>
  <Paragraphs>2</Paragraphs>
  <Slides>10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Владимир Михайлов</dc:creator>
  <cp:lastModifiedBy>Владимир Михайлов</cp:lastModifiedBy>
  <cp:revision>5</cp:revision>
  <dcterms:created xsi:type="dcterms:W3CDTF">2021-04-14T07:53:54Z</dcterms:created>
  <dcterms:modified xsi:type="dcterms:W3CDTF">2021-04-14T10:12:43Z</dcterms:modified>
</cp:coreProperties>
</file>